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Metadata/LabelInfo.xml" ContentType="application/vnd.ms-office.classificationlabels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ppt/revisionInfo.xml" ContentType="application/vnd.ms-powerpoint.revisioninfo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60" r:id="rId1"/>
  </p:sldMasterIdLst>
  <p:sldIdLst>
    <p:sldId id="256" r:id="rId2"/>
    <p:sldId id="257" r:id="rId3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89F92-4CD1-4DC8-917A-17FC55402040}" v="1" dt="2026-04-02T14:07:55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1389" autoAdjust="0"/>
  </p:normalViewPr>
  <p:slideViewPr>
    <p:cSldViewPr snapToGrid="0">
      <p:cViewPr varScale="1">
        <p:scale>
          <a:sx n="73" d="100"/>
          <a:sy n="73" d="100"/>
        </p:scale>
        <p:origin x="286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EF95D20-3402-6A24-D11F-A97D060BAA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7"/>
            <a:ext cx="5327650" cy="755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48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00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84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72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34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00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80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50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48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49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61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FFAE9D-2924-469E-AA49-2A3F464A965F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2BEC1A-ED5E-405F-9903-02D9D1BBD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74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8586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1396BB-0AB6-4DB6-1AF9-96235681E6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5309" y="257452"/>
            <a:ext cx="49004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Name of language translated (name of language in English) -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exercitation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nisi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Excepteur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occaecat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cupidatat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proident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, sunt in culpa qui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deserunt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mollit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anim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id est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laborum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Use this text box to add the translations you need.  </a:t>
            </a:r>
          </a:p>
        </p:txBody>
      </p:sp>
    </p:spTree>
    <p:extLst>
      <p:ext uri="{BB962C8B-B14F-4D97-AF65-F5344CB8AC3E}">
        <p14:creationId xmlns:p14="http://schemas.microsoft.com/office/powerpoint/2010/main" val="4290361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BF71E514793458F022FA0EA6D9A18" ma:contentTypeVersion="19" ma:contentTypeDescription="Create a new document." ma:contentTypeScope="" ma:versionID="43916e1fe7ac87dedaa8ca04b5d52645">
  <xsd:schema xmlns:xsd="http://www.w3.org/2001/XMLSchema" xmlns:xs="http://www.w3.org/2001/XMLSchema" xmlns:p="http://schemas.microsoft.com/office/2006/metadata/properties" xmlns:ns2="96b8fa34-2b60-4b1a-9abd-781ffa745e92" xmlns:ns3="d69ecf06-fcd1-43cf-b7f9-53d3d43b3287" targetNamespace="http://schemas.microsoft.com/office/2006/metadata/properties" ma:root="true" ma:fieldsID="0ce510e5004a67de17a7c2cd072c4fad" ns2:_="" ns3:_="">
    <xsd:import namespace="96b8fa34-2b60-4b1a-9abd-781ffa745e92"/>
    <xsd:import namespace="d69ecf06-fcd1-43cf-b7f9-53d3d43b3287"/>
    <xsd:element name="properties">
      <xsd:complexType>
        <xsd:sequence>
          <xsd:element name="documentManagement">
            <xsd:complexType>
              <xsd:all>
                <xsd:element ref="ns2:Review_x0020_Dat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_ip_UnifiedCompliancePolicyProperties" minOccurs="0"/>
                <xsd:element ref="ns3:_ip_UnifiedCompliancePolicyUIAction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8fa34-2b60-4b1a-9abd-781ffa745e92" elementFormDefault="qualified">
    <xsd:import namespace="http://schemas.microsoft.com/office/2006/documentManagement/types"/>
    <xsd:import namespace="http://schemas.microsoft.com/office/infopath/2007/PartnerControls"/>
    <xsd:element name="Review_x0020_Date" ma:index="5" nillable="true" ma:displayName="Review date" ma:indexed="true" ma:internalName="Review_x0020_Date" ma:readOnly="fals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ecf06-fcd1-43cf-b7f9-53d3d43b3287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1" nillable="true" ma:displayName="Taxonomy Catch All Column" ma:hidden="true" ma:list="{93f87f42-180b-4a0c-8eeb-1e46c6561b9c}" ma:internalName="TaxCatchAll" ma:showField="CatchAllData" ma:web="d69ecf06-fcd1-43cf-b7f9-53d3d43b32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d69ecf06-fcd1-43cf-b7f9-53d3d43b3287" xsi:nil="true"/>
    <Review_x0020_Date xmlns="96b8fa34-2b60-4b1a-9abd-781ffa745e92" xsi:nil="true"/>
    <lcf76f155ced4ddcb4097134ff3c332f xmlns="96b8fa34-2b60-4b1a-9abd-781ffa745e92">
      <Terms xmlns="http://schemas.microsoft.com/office/infopath/2007/PartnerControls"/>
    </lcf76f155ced4ddcb4097134ff3c332f>
    <_ip_UnifiedCompliancePolicyProperties xmlns="d69ecf06-fcd1-43cf-b7f9-53d3d43b3287" xsi:nil="true"/>
    <TaxCatchAll xmlns="d69ecf06-fcd1-43cf-b7f9-53d3d43b3287" xsi:nil="true"/>
  </documentManagement>
</p:properties>
</file>

<file path=customXml/itemProps1.xml><?xml version="1.0" encoding="utf-8"?>
<ds:datastoreItem xmlns:ds="http://schemas.openxmlformats.org/officeDocument/2006/customXml" ds:itemID="{EBE4E370-FC97-4C4A-928A-F717A50FD703}"/>
</file>

<file path=customXml/itemProps2.xml><?xml version="1.0" encoding="utf-8"?>
<ds:datastoreItem xmlns:ds="http://schemas.openxmlformats.org/officeDocument/2006/customXml" ds:itemID="{5640EED6-4E86-4A39-A1E7-301654FF3004}"/>
</file>

<file path=customXml/itemProps3.xml><?xml version="1.0" encoding="utf-8"?>
<ds:datastoreItem xmlns:ds="http://schemas.openxmlformats.org/officeDocument/2006/customXml" ds:itemID="{348B176D-BDE9-4598-BF64-E242F3DFDF98}"/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</Words>
  <Application>Microsoft Office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SPIERS, Daniel (NHS ENGLAND)</dc:creator>
  <cp:lastModifiedBy>DEELEY, Claire (NHS ENGLAND)</cp:lastModifiedBy>
  <cp:revision>2</cp:revision>
  <dcterms:created xsi:type="dcterms:W3CDTF">2026-04-02T13:51:05Z</dcterms:created>
  <dcterms:modified xsi:type="dcterms:W3CDTF">2026-04-07T12:44:22Z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0x010100D9EBF71E514793458F022FA0EA6D9A18</vt:lpwstr>
  </property>
</Properties>
</file>