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24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D29FB0-4A49-43BC-9EFA-E4E1E364BB0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3C43E6-7870-46FA-AD19-BBCE4FCFACE3}">
      <dgm:prSet phldrT="[Text]" custT="1"/>
      <dgm:spPr/>
      <dgm:t>
        <a:bodyPr/>
        <a:lstStyle/>
        <a:p>
          <a:r>
            <a:rPr lang="en-US" sz="1000" b="0" dirty="0" smtClean="0"/>
            <a:t>Patient contacts / self refers to GP / 111 / Community Pharmacy pathway</a:t>
          </a:r>
          <a:endParaRPr lang="en-GB" sz="1000" b="0" dirty="0" smtClean="0"/>
        </a:p>
        <a:p>
          <a:r>
            <a:rPr lang="en-US" sz="1000" b="0" dirty="0" smtClean="0"/>
            <a:t>Referral passed electronically to Patient First</a:t>
          </a:r>
          <a:endParaRPr lang="en-US" sz="1000" b="0" dirty="0"/>
        </a:p>
      </dgm:t>
    </dgm:pt>
    <dgm:pt modelId="{A5D6FF88-18F6-47F5-9496-2E87CA9689CD}" type="parTrans" cxnId="{F257434A-D19D-4B51-835F-76EE9FAB220E}">
      <dgm:prSet/>
      <dgm:spPr/>
      <dgm:t>
        <a:bodyPr/>
        <a:lstStyle/>
        <a:p>
          <a:endParaRPr lang="en-US"/>
        </a:p>
      </dgm:t>
    </dgm:pt>
    <dgm:pt modelId="{F65A072E-5958-48BE-944D-10BF912185DF}" type="sibTrans" cxnId="{F257434A-D19D-4B51-835F-76EE9FAB220E}">
      <dgm:prSet/>
      <dgm:spPr/>
      <dgm:t>
        <a:bodyPr/>
        <a:lstStyle/>
        <a:p>
          <a:endParaRPr lang="en-US"/>
        </a:p>
      </dgm:t>
    </dgm:pt>
    <dgm:pt modelId="{7F46CD56-3863-45A2-AF72-404530F37DF9}">
      <dgm:prSet phldrT="[Text]" custT="1"/>
      <dgm:spPr/>
      <dgm:t>
        <a:bodyPr/>
        <a:lstStyle/>
        <a:p>
          <a:r>
            <a:rPr lang="en-GB" sz="1000" dirty="0" smtClean="0"/>
            <a:t>Patient is contacted by Community Pharmacist with sub-acute health need</a:t>
          </a:r>
          <a:endParaRPr lang="en-US" sz="1000" dirty="0"/>
        </a:p>
      </dgm:t>
    </dgm:pt>
    <dgm:pt modelId="{60E8E200-6F53-4219-9993-EE671835E1F6}" type="parTrans" cxnId="{B497E67C-CD1C-4962-AB9B-4FF407B83076}">
      <dgm:prSet/>
      <dgm:spPr/>
      <dgm:t>
        <a:bodyPr/>
        <a:lstStyle/>
        <a:p>
          <a:endParaRPr lang="en-US"/>
        </a:p>
      </dgm:t>
    </dgm:pt>
    <dgm:pt modelId="{9A8ED2A7-67EA-4BDA-BCC0-28AA8C162FF2}" type="sibTrans" cxnId="{B497E67C-CD1C-4962-AB9B-4FF407B83076}">
      <dgm:prSet/>
      <dgm:spPr/>
      <dgm:t>
        <a:bodyPr/>
        <a:lstStyle/>
        <a:p>
          <a:endParaRPr lang="en-US"/>
        </a:p>
      </dgm:t>
    </dgm:pt>
    <dgm:pt modelId="{B2FC7BEC-8DAF-4B14-A6E7-9EB81DBE18A3}">
      <dgm:prSet custT="1"/>
      <dgm:spPr/>
      <dgm:t>
        <a:bodyPr/>
        <a:lstStyle/>
        <a:p>
          <a:r>
            <a:rPr lang="en-US" sz="1000" b="0" dirty="0" smtClean="0"/>
            <a:t>Community Pharmacist unable to advise or treat due to treatment protocols </a:t>
          </a:r>
          <a:endParaRPr lang="en-GB" sz="1000" b="0" dirty="0" smtClean="0"/>
        </a:p>
        <a:p>
          <a:r>
            <a:rPr lang="en-US" sz="1000" b="0" dirty="0" smtClean="0"/>
            <a:t>Patient therefore referred to UCCC for clinical response as alternative to ED</a:t>
          </a:r>
          <a:endParaRPr lang="en-GB" sz="1000" b="0" dirty="0" smtClean="0"/>
        </a:p>
        <a:p>
          <a:r>
            <a:rPr lang="en-US" sz="1000" b="1" u="sng" dirty="0" smtClean="0">
              <a:solidFill>
                <a:srgbClr val="FF0000"/>
              </a:solidFill>
            </a:rPr>
            <a:t>Call 0300 123 0983</a:t>
          </a:r>
          <a:endParaRPr lang="en-US" sz="1000" dirty="0"/>
        </a:p>
      </dgm:t>
    </dgm:pt>
    <dgm:pt modelId="{90CA2EDD-0FF0-46F6-AA0E-1C27005CD329}" type="parTrans" cxnId="{9E3F818D-517E-4B6A-B19F-253CDE34BC54}">
      <dgm:prSet/>
      <dgm:spPr/>
      <dgm:t>
        <a:bodyPr/>
        <a:lstStyle/>
        <a:p>
          <a:endParaRPr lang="en-US"/>
        </a:p>
      </dgm:t>
    </dgm:pt>
    <dgm:pt modelId="{9728C98F-1943-4D61-899E-4E00B84F643E}" type="sibTrans" cxnId="{9E3F818D-517E-4B6A-B19F-253CDE34BC54}">
      <dgm:prSet/>
      <dgm:spPr/>
      <dgm:t>
        <a:bodyPr/>
        <a:lstStyle/>
        <a:p>
          <a:endParaRPr lang="en-US"/>
        </a:p>
      </dgm:t>
    </dgm:pt>
    <dgm:pt modelId="{4A62FBB2-7FB1-453E-8AC4-49E7FE9BC714}">
      <dgm:prSet custT="1"/>
      <dgm:spPr/>
      <dgm:t>
        <a:bodyPr/>
        <a:lstStyle/>
        <a:p>
          <a:r>
            <a:rPr lang="en-US" sz="1000" b="0" dirty="0" smtClean="0"/>
            <a:t>Patient contacted by UCCC Triage Nurse or CRIS Practitioner to ensure Governance met</a:t>
          </a:r>
          <a:endParaRPr lang="en-GB" sz="1000" b="0" dirty="0" smtClean="0"/>
        </a:p>
        <a:p>
          <a:r>
            <a:rPr lang="en-US" sz="1000" b="0" dirty="0" smtClean="0"/>
            <a:t>Patient safe to be at home for 2 hours</a:t>
          </a:r>
          <a:endParaRPr lang="en-US" sz="1000" b="0" dirty="0"/>
        </a:p>
      </dgm:t>
    </dgm:pt>
    <dgm:pt modelId="{9FD90012-3786-42BE-AB0D-2ADCB857AB2C}" type="parTrans" cxnId="{AD91B84E-12EF-44A1-9CFE-4252406A32A0}">
      <dgm:prSet/>
      <dgm:spPr/>
      <dgm:t>
        <a:bodyPr/>
        <a:lstStyle/>
        <a:p>
          <a:endParaRPr lang="en-US"/>
        </a:p>
      </dgm:t>
    </dgm:pt>
    <dgm:pt modelId="{D2615E98-92DC-4B08-BF95-EA0FE83AADFC}" type="sibTrans" cxnId="{AD91B84E-12EF-44A1-9CFE-4252406A32A0}">
      <dgm:prSet/>
      <dgm:spPr/>
      <dgm:t>
        <a:bodyPr/>
        <a:lstStyle/>
        <a:p>
          <a:endParaRPr lang="en-US"/>
        </a:p>
      </dgm:t>
    </dgm:pt>
    <dgm:pt modelId="{0078F3CB-1ECE-42AF-B94A-922109ADD833}">
      <dgm:prSet custT="1"/>
      <dgm:spPr/>
      <dgm:t>
        <a:bodyPr/>
        <a:lstStyle/>
        <a:p>
          <a:r>
            <a:rPr lang="en-US" sz="1000" b="1" u="sng" dirty="0" smtClean="0">
              <a:solidFill>
                <a:srgbClr val="FF0000"/>
              </a:solidFill>
            </a:rPr>
            <a:t>YES</a:t>
          </a:r>
          <a:endParaRPr lang="en-GB" sz="1000" dirty="0" smtClean="0">
            <a:solidFill>
              <a:srgbClr val="FF0000"/>
            </a:solidFill>
          </a:endParaRPr>
        </a:p>
        <a:p>
          <a:r>
            <a:rPr lang="en-US" sz="1000" b="0" dirty="0" smtClean="0"/>
            <a:t>Patient meets criteria for either CRIS 2 hour clinical response or alternative Community service response</a:t>
          </a:r>
          <a:endParaRPr lang="en-GB" sz="1000" b="0" dirty="0" smtClean="0"/>
        </a:p>
        <a:p>
          <a:endParaRPr lang="en-US" sz="1000" dirty="0"/>
        </a:p>
      </dgm:t>
    </dgm:pt>
    <dgm:pt modelId="{6AAC93E8-B26D-48B2-B5FF-DB1998776085}" type="parTrans" cxnId="{5C5D86CB-5439-4B82-BA3E-5E6AB6A53532}">
      <dgm:prSet/>
      <dgm:spPr/>
      <dgm:t>
        <a:bodyPr/>
        <a:lstStyle/>
        <a:p>
          <a:endParaRPr lang="en-US"/>
        </a:p>
      </dgm:t>
    </dgm:pt>
    <dgm:pt modelId="{45834184-4007-4154-BBF9-95597136D1FB}" type="sibTrans" cxnId="{5C5D86CB-5439-4B82-BA3E-5E6AB6A53532}">
      <dgm:prSet/>
      <dgm:spPr/>
      <dgm:t>
        <a:bodyPr/>
        <a:lstStyle/>
        <a:p>
          <a:endParaRPr lang="en-US"/>
        </a:p>
      </dgm:t>
    </dgm:pt>
    <dgm:pt modelId="{AA63C50C-A906-4398-903D-13B7FF41AD21}">
      <dgm:prSet custT="1"/>
      <dgm:spPr/>
      <dgm:t>
        <a:bodyPr/>
        <a:lstStyle/>
        <a:p>
          <a:r>
            <a:rPr lang="en-US" sz="1000" b="1" u="sng" dirty="0" smtClean="0">
              <a:solidFill>
                <a:srgbClr val="FF0000"/>
              </a:solidFill>
            </a:rPr>
            <a:t>NO</a:t>
          </a:r>
          <a:endParaRPr lang="en-GB" sz="1000" b="1" dirty="0" smtClean="0">
            <a:solidFill>
              <a:srgbClr val="FF0000"/>
            </a:solidFill>
          </a:endParaRPr>
        </a:p>
        <a:p>
          <a:r>
            <a:rPr lang="en-US" sz="1000" b="0" dirty="0" smtClean="0"/>
            <a:t>Patient needs to attend hospital as deemed to unwell to keep at home</a:t>
          </a:r>
          <a:endParaRPr lang="en-US" sz="1000" b="0" dirty="0"/>
        </a:p>
      </dgm:t>
    </dgm:pt>
    <dgm:pt modelId="{3A2415DE-2413-4FF6-9CBF-2A812C87181E}" type="parTrans" cxnId="{588EEB58-36B4-44B1-BEB2-FFE4103C60F2}">
      <dgm:prSet/>
      <dgm:spPr/>
      <dgm:t>
        <a:bodyPr/>
        <a:lstStyle/>
        <a:p>
          <a:endParaRPr lang="en-US"/>
        </a:p>
      </dgm:t>
    </dgm:pt>
    <dgm:pt modelId="{9B38C878-464F-4BAD-A556-475947DB6FB0}" type="sibTrans" cxnId="{588EEB58-36B4-44B1-BEB2-FFE4103C60F2}">
      <dgm:prSet/>
      <dgm:spPr/>
      <dgm:t>
        <a:bodyPr/>
        <a:lstStyle/>
        <a:p>
          <a:endParaRPr lang="en-US"/>
        </a:p>
      </dgm:t>
    </dgm:pt>
    <dgm:pt modelId="{0C52304B-6DE4-4EF3-95A6-03019BBB8846}">
      <dgm:prSet custT="1"/>
      <dgm:spPr/>
      <dgm:t>
        <a:bodyPr/>
        <a:lstStyle/>
        <a:p>
          <a:r>
            <a:rPr lang="en-US" sz="1000" b="0" dirty="0" smtClean="0"/>
            <a:t>Patient visited at home, assessment completed, diagnostics, treated, added to CRIS Virtual Ward if review needed</a:t>
          </a:r>
          <a:endParaRPr lang="en-GB" sz="1000" b="0" dirty="0" smtClean="0"/>
        </a:p>
      </dgm:t>
    </dgm:pt>
    <dgm:pt modelId="{406C17D7-742D-464C-A2A4-FA0786187A8E}" type="parTrans" cxnId="{2FF9EC5A-1371-4534-A221-D10B36D4FAED}">
      <dgm:prSet/>
      <dgm:spPr/>
      <dgm:t>
        <a:bodyPr/>
        <a:lstStyle/>
        <a:p>
          <a:endParaRPr lang="en-US"/>
        </a:p>
      </dgm:t>
    </dgm:pt>
    <dgm:pt modelId="{979DE706-6FA7-42A3-8DDA-BB36EAB9476D}" type="sibTrans" cxnId="{2FF9EC5A-1371-4534-A221-D10B36D4FAED}">
      <dgm:prSet/>
      <dgm:spPr/>
      <dgm:t>
        <a:bodyPr/>
        <a:lstStyle/>
        <a:p>
          <a:endParaRPr lang="en-US"/>
        </a:p>
      </dgm:t>
    </dgm:pt>
    <dgm:pt modelId="{9AEFD4FD-2AD5-46ED-A0F8-62E6F660CFEF}">
      <dgm:prSet custT="1"/>
      <dgm:spPr/>
      <dgm:t>
        <a:bodyPr/>
        <a:lstStyle/>
        <a:p>
          <a:r>
            <a:rPr lang="en-US" sz="1000" b="0" dirty="0" smtClean="0"/>
            <a:t>Episode of care completed</a:t>
          </a:r>
          <a:endParaRPr lang="en-GB" sz="1000" b="0" dirty="0" smtClean="0"/>
        </a:p>
        <a:p>
          <a:r>
            <a:rPr lang="en-US" sz="1000" b="0" dirty="0" smtClean="0"/>
            <a:t>Discharged to GP, Standard discharge letter generated</a:t>
          </a:r>
          <a:endParaRPr lang="en-US" sz="1000" b="0" dirty="0"/>
        </a:p>
      </dgm:t>
    </dgm:pt>
    <dgm:pt modelId="{FD536BB5-9030-4D59-AA9E-011EEA540DFF}" type="parTrans" cxnId="{E1D1DDAE-A3F9-40B0-8562-F25D93A059DF}">
      <dgm:prSet/>
      <dgm:spPr/>
      <dgm:t>
        <a:bodyPr/>
        <a:lstStyle/>
        <a:p>
          <a:endParaRPr lang="en-US"/>
        </a:p>
      </dgm:t>
    </dgm:pt>
    <dgm:pt modelId="{56558DED-804B-4681-B552-F621CBEA6C04}" type="sibTrans" cxnId="{E1D1DDAE-A3F9-40B0-8562-F25D93A059DF}">
      <dgm:prSet/>
      <dgm:spPr/>
      <dgm:t>
        <a:bodyPr/>
        <a:lstStyle/>
        <a:p>
          <a:endParaRPr lang="en-US"/>
        </a:p>
      </dgm:t>
    </dgm:pt>
    <dgm:pt modelId="{E6BA6B98-E65D-4F35-BC12-9CE535EAE0D2}" type="pres">
      <dgm:prSet presAssocID="{7FD29FB0-4A49-43BC-9EFA-E4E1E364BB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7667C92-1B06-4129-929C-7B53C6A6EF79}" type="pres">
      <dgm:prSet presAssocID="{4C3C43E6-7870-46FA-AD19-BBCE4FCFACE3}" presName="hierRoot1" presStyleCnt="0">
        <dgm:presLayoutVars>
          <dgm:hierBranch/>
        </dgm:presLayoutVars>
      </dgm:prSet>
      <dgm:spPr/>
    </dgm:pt>
    <dgm:pt modelId="{A83652B5-969F-4A36-B6B2-C3C0E12AAEAE}" type="pres">
      <dgm:prSet presAssocID="{4C3C43E6-7870-46FA-AD19-BBCE4FCFACE3}" presName="rootComposite1" presStyleCnt="0"/>
      <dgm:spPr/>
    </dgm:pt>
    <dgm:pt modelId="{EBAFE2C8-7027-4986-B3B0-646E71130684}" type="pres">
      <dgm:prSet presAssocID="{4C3C43E6-7870-46FA-AD19-BBCE4FCFACE3}" presName="rootText1" presStyleLbl="node0" presStyleIdx="0" presStyleCnt="1" custScaleX="115252" custScaleY="582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3E5C4B-38AB-4FBC-9971-2EB8570BC4A3}" type="pres">
      <dgm:prSet presAssocID="{4C3C43E6-7870-46FA-AD19-BBCE4FCFACE3}" presName="rootConnector1" presStyleLbl="node1" presStyleIdx="0" presStyleCnt="0"/>
      <dgm:spPr/>
    </dgm:pt>
    <dgm:pt modelId="{0F4C047E-7C3C-40AE-90B5-DE06D6D3FFA5}" type="pres">
      <dgm:prSet presAssocID="{4C3C43E6-7870-46FA-AD19-BBCE4FCFACE3}" presName="hierChild2" presStyleCnt="0"/>
      <dgm:spPr/>
    </dgm:pt>
    <dgm:pt modelId="{9E7D53BE-1A34-4CDA-8CA5-344E158DD129}" type="pres">
      <dgm:prSet presAssocID="{60E8E200-6F53-4219-9993-EE671835E1F6}" presName="Name35" presStyleLbl="parChTrans1D2" presStyleIdx="0" presStyleCnt="1"/>
      <dgm:spPr/>
    </dgm:pt>
    <dgm:pt modelId="{33FBACC0-C7EB-4046-A967-561564F03B08}" type="pres">
      <dgm:prSet presAssocID="{7F46CD56-3863-45A2-AF72-404530F37DF9}" presName="hierRoot2" presStyleCnt="0">
        <dgm:presLayoutVars>
          <dgm:hierBranch val="init"/>
        </dgm:presLayoutVars>
      </dgm:prSet>
      <dgm:spPr/>
    </dgm:pt>
    <dgm:pt modelId="{06FCA068-43AB-4119-A510-8A36AD679D43}" type="pres">
      <dgm:prSet presAssocID="{7F46CD56-3863-45A2-AF72-404530F37DF9}" presName="rootComposite" presStyleCnt="0"/>
      <dgm:spPr/>
    </dgm:pt>
    <dgm:pt modelId="{D7325879-BEC2-49E9-B1F7-89F90A3FF22A}" type="pres">
      <dgm:prSet presAssocID="{7F46CD56-3863-45A2-AF72-404530F37DF9}" presName="rootText" presStyleLbl="node2" presStyleIdx="0" presStyleCnt="1" custScaleX="97653" custScaleY="41535" custLinFactNeighborX="-2961" custLinFactNeighborY="-203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0181FA-68CB-4970-BA16-BE7F52A4AA46}" type="pres">
      <dgm:prSet presAssocID="{7F46CD56-3863-45A2-AF72-404530F37DF9}" presName="rootConnector" presStyleLbl="node2" presStyleIdx="0" presStyleCnt="1"/>
      <dgm:spPr/>
    </dgm:pt>
    <dgm:pt modelId="{28685D41-EED1-4D31-9932-4308A227178C}" type="pres">
      <dgm:prSet presAssocID="{7F46CD56-3863-45A2-AF72-404530F37DF9}" presName="hierChild4" presStyleCnt="0"/>
      <dgm:spPr/>
    </dgm:pt>
    <dgm:pt modelId="{2D5AF188-55F5-48B0-BDB7-9457BB35AB31}" type="pres">
      <dgm:prSet presAssocID="{90CA2EDD-0FF0-46F6-AA0E-1C27005CD329}" presName="Name37" presStyleLbl="parChTrans1D3" presStyleIdx="0" presStyleCnt="1"/>
      <dgm:spPr/>
    </dgm:pt>
    <dgm:pt modelId="{4C81C820-396E-4105-B5BF-36D84E5A0BA7}" type="pres">
      <dgm:prSet presAssocID="{B2FC7BEC-8DAF-4B14-A6E7-9EB81DBE18A3}" presName="hierRoot2" presStyleCnt="0">
        <dgm:presLayoutVars>
          <dgm:hierBranch val="init"/>
        </dgm:presLayoutVars>
      </dgm:prSet>
      <dgm:spPr/>
    </dgm:pt>
    <dgm:pt modelId="{0EC0460C-CF0B-4E0A-8424-96CD296204F8}" type="pres">
      <dgm:prSet presAssocID="{B2FC7BEC-8DAF-4B14-A6E7-9EB81DBE18A3}" presName="rootComposite" presStyleCnt="0"/>
      <dgm:spPr/>
    </dgm:pt>
    <dgm:pt modelId="{72A50B60-B501-45DD-B9EE-B9570BE8D5F0}" type="pres">
      <dgm:prSet presAssocID="{B2FC7BEC-8DAF-4B14-A6E7-9EB81DBE18A3}" presName="rootText" presStyleLbl="node3" presStyleIdx="0" presStyleCnt="1" custScaleX="156775" custScaleY="90455" custLinFactNeighborX="-3011" custLinFactNeighborY="-333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B1A216-9B67-42A4-8653-0BCED7284225}" type="pres">
      <dgm:prSet presAssocID="{B2FC7BEC-8DAF-4B14-A6E7-9EB81DBE18A3}" presName="rootConnector" presStyleLbl="node3" presStyleIdx="0" presStyleCnt="1"/>
      <dgm:spPr/>
    </dgm:pt>
    <dgm:pt modelId="{CC096630-53C6-4A22-B314-A756EECC5EAA}" type="pres">
      <dgm:prSet presAssocID="{B2FC7BEC-8DAF-4B14-A6E7-9EB81DBE18A3}" presName="hierChild4" presStyleCnt="0"/>
      <dgm:spPr/>
    </dgm:pt>
    <dgm:pt modelId="{DA62A5C7-7F9D-4142-AFF5-1E77718314D5}" type="pres">
      <dgm:prSet presAssocID="{9FD90012-3786-42BE-AB0D-2ADCB857AB2C}" presName="Name37" presStyleLbl="parChTrans1D4" presStyleIdx="0" presStyleCnt="5"/>
      <dgm:spPr/>
    </dgm:pt>
    <dgm:pt modelId="{276DA93F-C16E-438F-BEDE-9D28B480ABAB}" type="pres">
      <dgm:prSet presAssocID="{4A62FBB2-7FB1-453E-8AC4-49E7FE9BC714}" presName="hierRoot2" presStyleCnt="0">
        <dgm:presLayoutVars>
          <dgm:hierBranch val="init"/>
        </dgm:presLayoutVars>
      </dgm:prSet>
      <dgm:spPr/>
    </dgm:pt>
    <dgm:pt modelId="{1483F17D-39BA-4DC4-BF30-019969B8E147}" type="pres">
      <dgm:prSet presAssocID="{4A62FBB2-7FB1-453E-8AC4-49E7FE9BC714}" presName="rootComposite" presStyleCnt="0"/>
      <dgm:spPr/>
    </dgm:pt>
    <dgm:pt modelId="{70C6913B-5C57-47E9-B73C-89A88E3C6D6A}" type="pres">
      <dgm:prSet presAssocID="{4A62FBB2-7FB1-453E-8AC4-49E7FE9BC714}" presName="rootText" presStyleLbl="node4" presStyleIdx="0" presStyleCnt="5" custScaleX="167296" custScaleY="50458" custLinFactNeighborX="655" custLinFactNeighborY="-510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4F7D19-6AA8-40B8-8407-F71E16396D09}" type="pres">
      <dgm:prSet presAssocID="{4A62FBB2-7FB1-453E-8AC4-49E7FE9BC714}" presName="rootConnector" presStyleLbl="node4" presStyleIdx="0" presStyleCnt="5"/>
      <dgm:spPr/>
    </dgm:pt>
    <dgm:pt modelId="{D2C52F10-CB6C-45EC-AA47-CFBE7E11979C}" type="pres">
      <dgm:prSet presAssocID="{4A62FBB2-7FB1-453E-8AC4-49E7FE9BC714}" presName="hierChild4" presStyleCnt="0"/>
      <dgm:spPr/>
    </dgm:pt>
    <dgm:pt modelId="{D7FA264E-8C81-4FD4-9F46-DAE804857733}" type="pres">
      <dgm:prSet presAssocID="{6AAC93E8-B26D-48B2-B5FF-DB1998776085}" presName="Name37" presStyleLbl="parChTrans1D4" presStyleIdx="1" presStyleCnt="5"/>
      <dgm:spPr/>
    </dgm:pt>
    <dgm:pt modelId="{DCEF5516-62A9-4231-AF20-D1FF48FD58E7}" type="pres">
      <dgm:prSet presAssocID="{0078F3CB-1ECE-42AF-B94A-922109ADD833}" presName="hierRoot2" presStyleCnt="0">
        <dgm:presLayoutVars>
          <dgm:hierBranch val="init"/>
        </dgm:presLayoutVars>
      </dgm:prSet>
      <dgm:spPr/>
    </dgm:pt>
    <dgm:pt modelId="{26005A8C-5C95-4A09-8524-BD27D59C144D}" type="pres">
      <dgm:prSet presAssocID="{0078F3CB-1ECE-42AF-B94A-922109ADD833}" presName="rootComposite" presStyleCnt="0"/>
      <dgm:spPr/>
    </dgm:pt>
    <dgm:pt modelId="{E6192DA3-DDF4-4A24-9EA1-10C7B24ED35F}" type="pres">
      <dgm:prSet presAssocID="{0078F3CB-1ECE-42AF-B94A-922109ADD833}" presName="rootText" presStyleLbl="node4" presStyleIdx="1" presStyleCnt="5" custScaleX="125185" custScaleY="68911" custLinFactX="37532" custLinFactNeighborX="100000" custLinFactNeighborY="-597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CFF5CB-E8E7-4967-B170-5F265E5BD055}" type="pres">
      <dgm:prSet presAssocID="{0078F3CB-1ECE-42AF-B94A-922109ADD833}" presName="rootConnector" presStyleLbl="node4" presStyleIdx="1" presStyleCnt="5"/>
      <dgm:spPr/>
    </dgm:pt>
    <dgm:pt modelId="{FD48A38D-CD77-4D00-B689-FF91FC7A49D0}" type="pres">
      <dgm:prSet presAssocID="{0078F3CB-1ECE-42AF-B94A-922109ADD833}" presName="hierChild4" presStyleCnt="0"/>
      <dgm:spPr/>
    </dgm:pt>
    <dgm:pt modelId="{6EA3F01D-E10C-4168-95A1-DCF2488001F9}" type="pres">
      <dgm:prSet presAssocID="{406C17D7-742D-464C-A2A4-FA0786187A8E}" presName="Name37" presStyleLbl="parChTrans1D4" presStyleIdx="2" presStyleCnt="5"/>
      <dgm:spPr/>
    </dgm:pt>
    <dgm:pt modelId="{4A9331DB-0C3A-4944-A996-1548C477C59D}" type="pres">
      <dgm:prSet presAssocID="{0C52304B-6DE4-4EF3-95A6-03019BBB8846}" presName="hierRoot2" presStyleCnt="0">
        <dgm:presLayoutVars>
          <dgm:hierBranch val="init"/>
        </dgm:presLayoutVars>
      </dgm:prSet>
      <dgm:spPr/>
    </dgm:pt>
    <dgm:pt modelId="{B00A3095-FB8F-4B4D-B163-E479E94B5F9B}" type="pres">
      <dgm:prSet presAssocID="{0C52304B-6DE4-4EF3-95A6-03019BBB8846}" presName="rootComposite" presStyleCnt="0"/>
      <dgm:spPr/>
    </dgm:pt>
    <dgm:pt modelId="{ACDA37F1-C806-4DCC-8FFB-78AEB83B4D00}" type="pres">
      <dgm:prSet presAssocID="{0C52304B-6DE4-4EF3-95A6-03019BBB8846}" presName="rootText" presStyleLbl="node4" presStyleIdx="2" presStyleCnt="5" custScaleX="129480" custScaleY="54963" custLinFactNeighborX="79217" custLinFactNeighborY="-692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A470C8-9FA3-4624-A0D6-F44F6B2490CA}" type="pres">
      <dgm:prSet presAssocID="{0C52304B-6DE4-4EF3-95A6-03019BBB8846}" presName="rootConnector" presStyleLbl="node4" presStyleIdx="2" presStyleCnt="5"/>
      <dgm:spPr/>
    </dgm:pt>
    <dgm:pt modelId="{A44FE63C-0F5B-4921-B9A1-1A786BA7C62F}" type="pres">
      <dgm:prSet presAssocID="{0C52304B-6DE4-4EF3-95A6-03019BBB8846}" presName="hierChild4" presStyleCnt="0"/>
      <dgm:spPr/>
    </dgm:pt>
    <dgm:pt modelId="{5A71DEE5-652A-4FAA-82E0-3E3EE3F77FD0}" type="pres">
      <dgm:prSet presAssocID="{FD536BB5-9030-4D59-AA9E-011EEA540DFF}" presName="Name37" presStyleLbl="parChTrans1D4" presStyleIdx="3" presStyleCnt="5"/>
      <dgm:spPr/>
    </dgm:pt>
    <dgm:pt modelId="{51C8C5AF-D1E7-4F7B-BCFD-2F8821F1E22B}" type="pres">
      <dgm:prSet presAssocID="{9AEFD4FD-2AD5-46ED-A0F8-62E6F660CFEF}" presName="hierRoot2" presStyleCnt="0">
        <dgm:presLayoutVars>
          <dgm:hierBranch val="init"/>
        </dgm:presLayoutVars>
      </dgm:prSet>
      <dgm:spPr/>
    </dgm:pt>
    <dgm:pt modelId="{D1B81977-0F0B-4409-B97B-2F181870C9BA}" type="pres">
      <dgm:prSet presAssocID="{9AEFD4FD-2AD5-46ED-A0F8-62E6F660CFEF}" presName="rootComposite" presStyleCnt="0"/>
      <dgm:spPr/>
    </dgm:pt>
    <dgm:pt modelId="{871CEF7C-49CD-4512-AA29-A02756E9BA70}" type="pres">
      <dgm:prSet presAssocID="{9AEFD4FD-2AD5-46ED-A0F8-62E6F660CFEF}" presName="rootText" presStyleLbl="node4" presStyleIdx="3" presStyleCnt="5" custScaleY="59525" custLinFactX="42060" custLinFactNeighborX="100000" custLinFactNeighborY="-959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A1DC2E-F8A8-4206-BD53-CEAB798A5CCA}" type="pres">
      <dgm:prSet presAssocID="{9AEFD4FD-2AD5-46ED-A0F8-62E6F660CFEF}" presName="rootConnector" presStyleLbl="node4" presStyleIdx="3" presStyleCnt="5"/>
      <dgm:spPr/>
    </dgm:pt>
    <dgm:pt modelId="{7469B61B-D4B0-415E-A634-2891F05A5749}" type="pres">
      <dgm:prSet presAssocID="{9AEFD4FD-2AD5-46ED-A0F8-62E6F660CFEF}" presName="hierChild4" presStyleCnt="0"/>
      <dgm:spPr/>
    </dgm:pt>
    <dgm:pt modelId="{A806E548-E02C-43BD-9F45-9900CF224C3F}" type="pres">
      <dgm:prSet presAssocID="{9AEFD4FD-2AD5-46ED-A0F8-62E6F660CFEF}" presName="hierChild5" presStyleCnt="0"/>
      <dgm:spPr/>
    </dgm:pt>
    <dgm:pt modelId="{15A40926-6B88-4834-8B38-403F443BB393}" type="pres">
      <dgm:prSet presAssocID="{0C52304B-6DE4-4EF3-95A6-03019BBB8846}" presName="hierChild5" presStyleCnt="0"/>
      <dgm:spPr/>
    </dgm:pt>
    <dgm:pt modelId="{CC835AE4-681F-4BBD-B527-CE26E5E7615E}" type="pres">
      <dgm:prSet presAssocID="{0078F3CB-1ECE-42AF-B94A-922109ADD833}" presName="hierChild5" presStyleCnt="0"/>
      <dgm:spPr/>
    </dgm:pt>
    <dgm:pt modelId="{A909B743-99EB-4090-B148-5687CAC90709}" type="pres">
      <dgm:prSet presAssocID="{3A2415DE-2413-4FF6-9CBF-2A812C87181E}" presName="Name37" presStyleLbl="parChTrans1D4" presStyleIdx="4" presStyleCnt="5"/>
      <dgm:spPr/>
    </dgm:pt>
    <dgm:pt modelId="{1242966D-D330-4229-A8AE-24E50106AA62}" type="pres">
      <dgm:prSet presAssocID="{AA63C50C-A906-4398-903D-13B7FF41AD21}" presName="hierRoot2" presStyleCnt="0">
        <dgm:presLayoutVars>
          <dgm:hierBranch val="init"/>
        </dgm:presLayoutVars>
      </dgm:prSet>
      <dgm:spPr/>
    </dgm:pt>
    <dgm:pt modelId="{CE342561-264F-488E-9643-EF64594D7255}" type="pres">
      <dgm:prSet presAssocID="{AA63C50C-A906-4398-903D-13B7FF41AD21}" presName="rootComposite" presStyleCnt="0"/>
      <dgm:spPr/>
    </dgm:pt>
    <dgm:pt modelId="{E2F2656E-89B9-44AC-89CD-9B4B697BB966}" type="pres">
      <dgm:prSet presAssocID="{AA63C50C-A906-4398-903D-13B7FF41AD21}" presName="rootText" presStyleLbl="node4" presStyleIdx="4" presStyleCnt="5" custScaleX="98334" custScaleY="64522" custLinFactX="-60777" custLinFactNeighborX="-100000" custLinFactNeighborY="-594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34D107-FFDA-4932-A77D-6566CA916835}" type="pres">
      <dgm:prSet presAssocID="{AA63C50C-A906-4398-903D-13B7FF41AD21}" presName="rootConnector" presStyleLbl="node4" presStyleIdx="4" presStyleCnt="5"/>
      <dgm:spPr/>
    </dgm:pt>
    <dgm:pt modelId="{F7008A99-BCC7-409D-8A24-399C28FFEECC}" type="pres">
      <dgm:prSet presAssocID="{AA63C50C-A906-4398-903D-13B7FF41AD21}" presName="hierChild4" presStyleCnt="0"/>
      <dgm:spPr/>
    </dgm:pt>
    <dgm:pt modelId="{CD1C4D58-E356-4039-8EDE-E35563E3DCF8}" type="pres">
      <dgm:prSet presAssocID="{AA63C50C-A906-4398-903D-13B7FF41AD21}" presName="hierChild5" presStyleCnt="0"/>
      <dgm:spPr/>
    </dgm:pt>
    <dgm:pt modelId="{B68BFE14-7D17-4524-99E4-E67E728A9552}" type="pres">
      <dgm:prSet presAssocID="{4A62FBB2-7FB1-453E-8AC4-49E7FE9BC714}" presName="hierChild5" presStyleCnt="0"/>
      <dgm:spPr/>
    </dgm:pt>
    <dgm:pt modelId="{083333FA-12AB-453B-B685-738445102EB8}" type="pres">
      <dgm:prSet presAssocID="{B2FC7BEC-8DAF-4B14-A6E7-9EB81DBE18A3}" presName="hierChild5" presStyleCnt="0"/>
      <dgm:spPr/>
    </dgm:pt>
    <dgm:pt modelId="{F147AE80-E92C-4180-8D64-169CD316C7F7}" type="pres">
      <dgm:prSet presAssocID="{7F46CD56-3863-45A2-AF72-404530F37DF9}" presName="hierChild5" presStyleCnt="0"/>
      <dgm:spPr/>
    </dgm:pt>
    <dgm:pt modelId="{74E133B3-A459-4120-9480-74DDB8810F88}" type="pres">
      <dgm:prSet presAssocID="{4C3C43E6-7870-46FA-AD19-BBCE4FCFACE3}" presName="hierChild3" presStyleCnt="0"/>
      <dgm:spPr/>
    </dgm:pt>
  </dgm:ptLst>
  <dgm:cxnLst>
    <dgm:cxn modelId="{F9600E8B-87A9-46DA-95CD-747F5FB64CA6}" type="presOf" srcId="{6AAC93E8-B26D-48B2-B5FF-DB1998776085}" destId="{D7FA264E-8C81-4FD4-9F46-DAE804857733}" srcOrd="0" destOrd="0" presId="urn:microsoft.com/office/officeart/2005/8/layout/orgChart1"/>
    <dgm:cxn modelId="{5028A70D-A044-4D2D-8828-C32658F68125}" type="presOf" srcId="{0C52304B-6DE4-4EF3-95A6-03019BBB8846}" destId="{B2A470C8-9FA3-4624-A0D6-F44F6B2490CA}" srcOrd="1" destOrd="0" presId="urn:microsoft.com/office/officeart/2005/8/layout/orgChart1"/>
    <dgm:cxn modelId="{2F7EF02A-E03B-4FC8-AE88-8A43FCF2349C}" type="presOf" srcId="{9AEFD4FD-2AD5-46ED-A0F8-62E6F660CFEF}" destId="{68A1DC2E-F8A8-4206-BD53-CEAB798A5CCA}" srcOrd="1" destOrd="0" presId="urn:microsoft.com/office/officeart/2005/8/layout/orgChart1"/>
    <dgm:cxn modelId="{AD3D4493-253D-40E8-BC89-4CA2E236A882}" type="presOf" srcId="{9FD90012-3786-42BE-AB0D-2ADCB857AB2C}" destId="{DA62A5C7-7F9D-4142-AFF5-1E77718314D5}" srcOrd="0" destOrd="0" presId="urn:microsoft.com/office/officeart/2005/8/layout/orgChart1"/>
    <dgm:cxn modelId="{9E3F818D-517E-4B6A-B19F-253CDE34BC54}" srcId="{7F46CD56-3863-45A2-AF72-404530F37DF9}" destId="{B2FC7BEC-8DAF-4B14-A6E7-9EB81DBE18A3}" srcOrd="0" destOrd="0" parTransId="{90CA2EDD-0FF0-46F6-AA0E-1C27005CD329}" sibTransId="{9728C98F-1943-4D61-899E-4E00B84F643E}"/>
    <dgm:cxn modelId="{DC8333AF-DB66-4C0E-8369-E0092136ECAD}" type="presOf" srcId="{406C17D7-742D-464C-A2A4-FA0786187A8E}" destId="{6EA3F01D-E10C-4168-95A1-DCF2488001F9}" srcOrd="0" destOrd="0" presId="urn:microsoft.com/office/officeart/2005/8/layout/orgChart1"/>
    <dgm:cxn modelId="{3A6753FC-8467-48D3-BE07-2BAAFFE7F690}" type="presOf" srcId="{B2FC7BEC-8DAF-4B14-A6E7-9EB81DBE18A3}" destId="{B2B1A216-9B67-42A4-8653-0BCED7284225}" srcOrd="1" destOrd="0" presId="urn:microsoft.com/office/officeart/2005/8/layout/orgChart1"/>
    <dgm:cxn modelId="{795F765D-85B1-40E3-92A5-3535BCD48769}" type="presOf" srcId="{7F46CD56-3863-45A2-AF72-404530F37DF9}" destId="{D7325879-BEC2-49E9-B1F7-89F90A3FF22A}" srcOrd="0" destOrd="0" presId="urn:microsoft.com/office/officeart/2005/8/layout/orgChart1"/>
    <dgm:cxn modelId="{2FF9EC5A-1371-4534-A221-D10B36D4FAED}" srcId="{0078F3CB-1ECE-42AF-B94A-922109ADD833}" destId="{0C52304B-6DE4-4EF3-95A6-03019BBB8846}" srcOrd="0" destOrd="0" parTransId="{406C17D7-742D-464C-A2A4-FA0786187A8E}" sibTransId="{979DE706-6FA7-42A3-8DDA-BB36EAB9476D}"/>
    <dgm:cxn modelId="{449DF19E-2328-4733-98BB-AD1E0BF8FD78}" type="presOf" srcId="{7F46CD56-3863-45A2-AF72-404530F37DF9}" destId="{6B0181FA-68CB-4970-BA16-BE7F52A4AA46}" srcOrd="1" destOrd="0" presId="urn:microsoft.com/office/officeart/2005/8/layout/orgChart1"/>
    <dgm:cxn modelId="{FBEA2DB4-3639-45DA-84A8-B95AD5EB90A6}" type="presOf" srcId="{4A62FBB2-7FB1-453E-8AC4-49E7FE9BC714}" destId="{934F7D19-6AA8-40B8-8407-F71E16396D09}" srcOrd="1" destOrd="0" presId="urn:microsoft.com/office/officeart/2005/8/layout/orgChart1"/>
    <dgm:cxn modelId="{A571695A-EE45-4EDA-A79C-DD13068E31CD}" type="presOf" srcId="{FD536BB5-9030-4D59-AA9E-011EEA540DFF}" destId="{5A71DEE5-652A-4FAA-82E0-3E3EE3F77FD0}" srcOrd="0" destOrd="0" presId="urn:microsoft.com/office/officeart/2005/8/layout/orgChart1"/>
    <dgm:cxn modelId="{70AFDD23-DC61-4475-BA8B-3712B44C4630}" type="presOf" srcId="{AA63C50C-A906-4398-903D-13B7FF41AD21}" destId="{F334D107-FFDA-4932-A77D-6566CA916835}" srcOrd="1" destOrd="0" presId="urn:microsoft.com/office/officeart/2005/8/layout/orgChart1"/>
    <dgm:cxn modelId="{4D808F9C-0563-4FAC-B90E-02D08FB7D530}" type="presOf" srcId="{3A2415DE-2413-4FF6-9CBF-2A812C87181E}" destId="{A909B743-99EB-4090-B148-5687CAC90709}" srcOrd="0" destOrd="0" presId="urn:microsoft.com/office/officeart/2005/8/layout/orgChart1"/>
    <dgm:cxn modelId="{588EEB58-36B4-44B1-BEB2-FFE4103C60F2}" srcId="{4A62FBB2-7FB1-453E-8AC4-49E7FE9BC714}" destId="{AA63C50C-A906-4398-903D-13B7FF41AD21}" srcOrd="1" destOrd="0" parTransId="{3A2415DE-2413-4FF6-9CBF-2A812C87181E}" sibTransId="{9B38C878-464F-4BAD-A556-475947DB6FB0}"/>
    <dgm:cxn modelId="{5C5D86CB-5439-4B82-BA3E-5E6AB6A53532}" srcId="{4A62FBB2-7FB1-453E-8AC4-49E7FE9BC714}" destId="{0078F3CB-1ECE-42AF-B94A-922109ADD833}" srcOrd="0" destOrd="0" parTransId="{6AAC93E8-B26D-48B2-B5FF-DB1998776085}" sibTransId="{45834184-4007-4154-BBF9-95597136D1FB}"/>
    <dgm:cxn modelId="{E47A6A53-A555-4B34-BACC-C3B980FA23D3}" type="presOf" srcId="{B2FC7BEC-8DAF-4B14-A6E7-9EB81DBE18A3}" destId="{72A50B60-B501-45DD-B9EE-B9570BE8D5F0}" srcOrd="0" destOrd="0" presId="urn:microsoft.com/office/officeart/2005/8/layout/orgChart1"/>
    <dgm:cxn modelId="{7B5C7983-EC77-4268-9F19-EBB39A9B0FCB}" type="presOf" srcId="{7FD29FB0-4A49-43BC-9EFA-E4E1E364BB02}" destId="{E6BA6B98-E65D-4F35-BC12-9CE535EAE0D2}" srcOrd="0" destOrd="0" presId="urn:microsoft.com/office/officeart/2005/8/layout/orgChart1"/>
    <dgm:cxn modelId="{F568F97C-585A-4DC1-AE41-50BCBBC8F89F}" type="presOf" srcId="{4C3C43E6-7870-46FA-AD19-BBCE4FCFACE3}" destId="{EBAFE2C8-7027-4986-B3B0-646E71130684}" srcOrd="0" destOrd="0" presId="urn:microsoft.com/office/officeart/2005/8/layout/orgChart1"/>
    <dgm:cxn modelId="{E1D1DDAE-A3F9-40B0-8562-F25D93A059DF}" srcId="{0C52304B-6DE4-4EF3-95A6-03019BBB8846}" destId="{9AEFD4FD-2AD5-46ED-A0F8-62E6F660CFEF}" srcOrd="0" destOrd="0" parTransId="{FD536BB5-9030-4D59-AA9E-011EEA540DFF}" sibTransId="{56558DED-804B-4681-B552-F621CBEA6C04}"/>
    <dgm:cxn modelId="{F257434A-D19D-4B51-835F-76EE9FAB220E}" srcId="{7FD29FB0-4A49-43BC-9EFA-E4E1E364BB02}" destId="{4C3C43E6-7870-46FA-AD19-BBCE4FCFACE3}" srcOrd="0" destOrd="0" parTransId="{A5D6FF88-18F6-47F5-9496-2E87CA9689CD}" sibTransId="{F65A072E-5958-48BE-944D-10BF912185DF}"/>
    <dgm:cxn modelId="{431FD210-A684-438D-88D7-F53C07BDC2D1}" type="presOf" srcId="{0078F3CB-1ECE-42AF-B94A-922109ADD833}" destId="{CDCFF5CB-E8E7-4967-B170-5F265E5BD055}" srcOrd="1" destOrd="0" presId="urn:microsoft.com/office/officeart/2005/8/layout/orgChart1"/>
    <dgm:cxn modelId="{BEC7DF76-AA26-4D5E-BCC9-89C32C73B35C}" type="presOf" srcId="{60E8E200-6F53-4219-9993-EE671835E1F6}" destId="{9E7D53BE-1A34-4CDA-8CA5-344E158DD129}" srcOrd="0" destOrd="0" presId="urn:microsoft.com/office/officeart/2005/8/layout/orgChart1"/>
    <dgm:cxn modelId="{B497E67C-CD1C-4962-AB9B-4FF407B83076}" srcId="{4C3C43E6-7870-46FA-AD19-BBCE4FCFACE3}" destId="{7F46CD56-3863-45A2-AF72-404530F37DF9}" srcOrd="0" destOrd="0" parTransId="{60E8E200-6F53-4219-9993-EE671835E1F6}" sibTransId="{9A8ED2A7-67EA-4BDA-BCC0-28AA8C162FF2}"/>
    <dgm:cxn modelId="{787E28CB-C81E-4ACF-B290-3C48FDAA97D8}" type="presOf" srcId="{AA63C50C-A906-4398-903D-13B7FF41AD21}" destId="{E2F2656E-89B9-44AC-89CD-9B4B697BB966}" srcOrd="0" destOrd="0" presId="urn:microsoft.com/office/officeart/2005/8/layout/orgChart1"/>
    <dgm:cxn modelId="{FBCEF8C5-0928-475A-A779-6608336435F3}" type="presOf" srcId="{0078F3CB-1ECE-42AF-B94A-922109ADD833}" destId="{E6192DA3-DDF4-4A24-9EA1-10C7B24ED35F}" srcOrd="0" destOrd="0" presId="urn:microsoft.com/office/officeart/2005/8/layout/orgChart1"/>
    <dgm:cxn modelId="{F8EE376C-26FF-4721-90E7-F02D4B421B20}" type="presOf" srcId="{9AEFD4FD-2AD5-46ED-A0F8-62E6F660CFEF}" destId="{871CEF7C-49CD-4512-AA29-A02756E9BA70}" srcOrd="0" destOrd="0" presId="urn:microsoft.com/office/officeart/2005/8/layout/orgChart1"/>
    <dgm:cxn modelId="{F8A33C12-CD9E-4852-849E-2D850E90975F}" type="presOf" srcId="{90CA2EDD-0FF0-46F6-AA0E-1C27005CD329}" destId="{2D5AF188-55F5-48B0-BDB7-9457BB35AB31}" srcOrd="0" destOrd="0" presId="urn:microsoft.com/office/officeart/2005/8/layout/orgChart1"/>
    <dgm:cxn modelId="{96A4B03D-594D-418A-BE1F-9CDD4F48FA21}" type="presOf" srcId="{4C3C43E6-7870-46FA-AD19-BBCE4FCFACE3}" destId="{E03E5C4B-38AB-4FBC-9971-2EB8570BC4A3}" srcOrd="1" destOrd="0" presId="urn:microsoft.com/office/officeart/2005/8/layout/orgChart1"/>
    <dgm:cxn modelId="{4C589007-44A7-44FF-87D1-D1158FCAACB9}" type="presOf" srcId="{0C52304B-6DE4-4EF3-95A6-03019BBB8846}" destId="{ACDA37F1-C806-4DCC-8FFB-78AEB83B4D00}" srcOrd="0" destOrd="0" presId="urn:microsoft.com/office/officeart/2005/8/layout/orgChart1"/>
    <dgm:cxn modelId="{77A1C326-139F-42CD-859A-4FA8972531E5}" type="presOf" srcId="{4A62FBB2-7FB1-453E-8AC4-49E7FE9BC714}" destId="{70C6913B-5C57-47E9-B73C-89A88E3C6D6A}" srcOrd="0" destOrd="0" presId="urn:microsoft.com/office/officeart/2005/8/layout/orgChart1"/>
    <dgm:cxn modelId="{AD91B84E-12EF-44A1-9CFE-4252406A32A0}" srcId="{B2FC7BEC-8DAF-4B14-A6E7-9EB81DBE18A3}" destId="{4A62FBB2-7FB1-453E-8AC4-49E7FE9BC714}" srcOrd="0" destOrd="0" parTransId="{9FD90012-3786-42BE-AB0D-2ADCB857AB2C}" sibTransId="{D2615E98-92DC-4B08-BF95-EA0FE83AADFC}"/>
    <dgm:cxn modelId="{4FF56E86-9EB3-4D00-8366-5662C0A31C7D}" type="presParOf" srcId="{E6BA6B98-E65D-4F35-BC12-9CE535EAE0D2}" destId="{17667C92-1B06-4129-929C-7B53C6A6EF79}" srcOrd="0" destOrd="0" presId="urn:microsoft.com/office/officeart/2005/8/layout/orgChart1"/>
    <dgm:cxn modelId="{A84CA538-6FAB-4C6C-B271-9B9F390F3FD4}" type="presParOf" srcId="{17667C92-1B06-4129-929C-7B53C6A6EF79}" destId="{A83652B5-969F-4A36-B6B2-C3C0E12AAEAE}" srcOrd="0" destOrd="0" presId="urn:microsoft.com/office/officeart/2005/8/layout/orgChart1"/>
    <dgm:cxn modelId="{241B462C-7F53-46E9-BA30-6CDD7AC32307}" type="presParOf" srcId="{A83652B5-969F-4A36-B6B2-C3C0E12AAEAE}" destId="{EBAFE2C8-7027-4986-B3B0-646E71130684}" srcOrd="0" destOrd="0" presId="urn:microsoft.com/office/officeart/2005/8/layout/orgChart1"/>
    <dgm:cxn modelId="{2E4A82FD-4F53-4599-9199-0E55005DCE8C}" type="presParOf" srcId="{A83652B5-969F-4A36-B6B2-C3C0E12AAEAE}" destId="{E03E5C4B-38AB-4FBC-9971-2EB8570BC4A3}" srcOrd="1" destOrd="0" presId="urn:microsoft.com/office/officeart/2005/8/layout/orgChart1"/>
    <dgm:cxn modelId="{D98C9EA2-D119-4366-9EE1-5F85D2BDCA98}" type="presParOf" srcId="{17667C92-1B06-4129-929C-7B53C6A6EF79}" destId="{0F4C047E-7C3C-40AE-90B5-DE06D6D3FFA5}" srcOrd="1" destOrd="0" presId="urn:microsoft.com/office/officeart/2005/8/layout/orgChart1"/>
    <dgm:cxn modelId="{B0F5BEBF-9244-479D-A8E4-FAFEA235C122}" type="presParOf" srcId="{0F4C047E-7C3C-40AE-90B5-DE06D6D3FFA5}" destId="{9E7D53BE-1A34-4CDA-8CA5-344E158DD129}" srcOrd="0" destOrd="0" presId="urn:microsoft.com/office/officeart/2005/8/layout/orgChart1"/>
    <dgm:cxn modelId="{95548D40-95A7-49C4-A2D3-649898C330AD}" type="presParOf" srcId="{0F4C047E-7C3C-40AE-90B5-DE06D6D3FFA5}" destId="{33FBACC0-C7EB-4046-A967-561564F03B08}" srcOrd="1" destOrd="0" presId="urn:microsoft.com/office/officeart/2005/8/layout/orgChart1"/>
    <dgm:cxn modelId="{FC73B76C-9782-4AFC-AF94-E10BA4A844C7}" type="presParOf" srcId="{33FBACC0-C7EB-4046-A967-561564F03B08}" destId="{06FCA068-43AB-4119-A510-8A36AD679D43}" srcOrd="0" destOrd="0" presId="urn:microsoft.com/office/officeart/2005/8/layout/orgChart1"/>
    <dgm:cxn modelId="{897EA465-7F95-48A9-8396-3DC370FA24B2}" type="presParOf" srcId="{06FCA068-43AB-4119-A510-8A36AD679D43}" destId="{D7325879-BEC2-49E9-B1F7-89F90A3FF22A}" srcOrd="0" destOrd="0" presId="urn:microsoft.com/office/officeart/2005/8/layout/orgChart1"/>
    <dgm:cxn modelId="{1D544673-230D-4932-971E-8C5A3D660E60}" type="presParOf" srcId="{06FCA068-43AB-4119-A510-8A36AD679D43}" destId="{6B0181FA-68CB-4970-BA16-BE7F52A4AA46}" srcOrd="1" destOrd="0" presId="urn:microsoft.com/office/officeart/2005/8/layout/orgChart1"/>
    <dgm:cxn modelId="{428A5E77-1C5A-4FBA-89BA-FE0200341055}" type="presParOf" srcId="{33FBACC0-C7EB-4046-A967-561564F03B08}" destId="{28685D41-EED1-4D31-9932-4308A227178C}" srcOrd="1" destOrd="0" presId="urn:microsoft.com/office/officeart/2005/8/layout/orgChart1"/>
    <dgm:cxn modelId="{0D6136FC-44FA-4688-B7BF-BFFDDF46490C}" type="presParOf" srcId="{28685D41-EED1-4D31-9932-4308A227178C}" destId="{2D5AF188-55F5-48B0-BDB7-9457BB35AB31}" srcOrd="0" destOrd="0" presId="urn:microsoft.com/office/officeart/2005/8/layout/orgChart1"/>
    <dgm:cxn modelId="{9890197D-F8DC-412C-AA4F-EC02C9E2E3D0}" type="presParOf" srcId="{28685D41-EED1-4D31-9932-4308A227178C}" destId="{4C81C820-396E-4105-B5BF-36D84E5A0BA7}" srcOrd="1" destOrd="0" presId="urn:microsoft.com/office/officeart/2005/8/layout/orgChart1"/>
    <dgm:cxn modelId="{3A31584A-685B-495D-9190-F5EBCD21A82A}" type="presParOf" srcId="{4C81C820-396E-4105-B5BF-36D84E5A0BA7}" destId="{0EC0460C-CF0B-4E0A-8424-96CD296204F8}" srcOrd="0" destOrd="0" presId="urn:microsoft.com/office/officeart/2005/8/layout/orgChart1"/>
    <dgm:cxn modelId="{F0B06561-28B4-45A2-898B-53DD047FAC81}" type="presParOf" srcId="{0EC0460C-CF0B-4E0A-8424-96CD296204F8}" destId="{72A50B60-B501-45DD-B9EE-B9570BE8D5F0}" srcOrd="0" destOrd="0" presId="urn:microsoft.com/office/officeart/2005/8/layout/orgChart1"/>
    <dgm:cxn modelId="{68D18C5A-3162-48ED-8224-8CB7F6E83554}" type="presParOf" srcId="{0EC0460C-CF0B-4E0A-8424-96CD296204F8}" destId="{B2B1A216-9B67-42A4-8653-0BCED7284225}" srcOrd="1" destOrd="0" presId="urn:microsoft.com/office/officeart/2005/8/layout/orgChart1"/>
    <dgm:cxn modelId="{AB000B1D-05BB-4E5A-B31B-13426ED82D80}" type="presParOf" srcId="{4C81C820-396E-4105-B5BF-36D84E5A0BA7}" destId="{CC096630-53C6-4A22-B314-A756EECC5EAA}" srcOrd="1" destOrd="0" presId="urn:microsoft.com/office/officeart/2005/8/layout/orgChart1"/>
    <dgm:cxn modelId="{89A626B5-8D19-4BBF-B511-A57D4B0287CE}" type="presParOf" srcId="{CC096630-53C6-4A22-B314-A756EECC5EAA}" destId="{DA62A5C7-7F9D-4142-AFF5-1E77718314D5}" srcOrd="0" destOrd="0" presId="urn:microsoft.com/office/officeart/2005/8/layout/orgChart1"/>
    <dgm:cxn modelId="{AC6C4BB4-80B5-4AC9-B044-823D90F8D4B0}" type="presParOf" srcId="{CC096630-53C6-4A22-B314-A756EECC5EAA}" destId="{276DA93F-C16E-438F-BEDE-9D28B480ABAB}" srcOrd="1" destOrd="0" presId="urn:microsoft.com/office/officeart/2005/8/layout/orgChart1"/>
    <dgm:cxn modelId="{2D534684-7A9F-4518-AB7A-6FFA0B1B2D19}" type="presParOf" srcId="{276DA93F-C16E-438F-BEDE-9D28B480ABAB}" destId="{1483F17D-39BA-4DC4-BF30-019969B8E147}" srcOrd="0" destOrd="0" presId="urn:microsoft.com/office/officeart/2005/8/layout/orgChart1"/>
    <dgm:cxn modelId="{6811C40F-FDB8-4C39-B3E9-7833B94BAE04}" type="presParOf" srcId="{1483F17D-39BA-4DC4-BF30-019969B8E147}" destId="{70C6913B-5C57-47E9-B73C-89A88E3C6D6A}" srcOrd="0" destOrd="0" presId="urn:microsoft.com/office/officeart/2005/8/layout/orgChart1"/>
    <dgm:cxn modelId="{3BBABE17-F358-4400-B934-95561C7CAE00}" type="presParOf" srcId="{1483F17D-39BA-4DC4-BF30-019969B8E147}" destId="{934F7D19-6AA8-40B8-8407-F71E16396D09}" srcOrd="1" destOrd="0" presId="urn:microsoft.com/office/officeart/2005/8/layout/orgChart1"/>
    <dgm:cxn modelId="{87C28611-107A-4678-8D73-414DA5D19B2C}" type="presParOf" srcId="{276DA93F-C16E-438F-BEDE-9D28B480ABAB}" destId="{D2C52F10-CB6C-45EC-AA47-CFBE7E11979C}" srcOrd="1" destOrd="0" presId="urn:microsoft.com/office/officeart/2005/8/layout/orgChart1"/>
    <dgm:cxn modelId="{096934C5-EE7C-4C51-832B-3DE3ACA13E6E}" type="presParOf" srcId="{D2C52F10-CB6C-45EC-AA47-CFBE7E11979C}" destId="{D7FA264E-8C81-4FD4-9F46-DAE804857733}" srcOrd="0" destOrd="0" presId="urn:microsoft.com/office/officeart/2005/8/layout/orgChart1"/>
    <dgm:cxn modelId="{B69407A1-8C8E-4B4E-9774-55C172F0373C}" type="presParOf" srcId="{D2C52F10-CB6C-45EC-AA47-CFBE7E11979C}" destId="{DCEF5516-62A9-4231-AF20-D1FF48FD58E7}" srcOrd="1" destOrd="0" presId="urn:microsoft.com/office/officeart/2005/8/layout/orgChart1"/>
    <dgm:cxn modelId="{CE3F1255-3591-45D8-B8AF-F1A0065633F0}" type="presParOf" srcId="{DCEF5516-62A9-4231-AF20-D1FF48FD58E7}" destId="{26005A8C-5C95-4A09-8524-BD27D59C144D}" srcOrd="0" destOrd="0" presId="urn:microsoft.com/office/officeart/2005/8/layout/orgChart1"/>
    <dgm:cxn modelId="{BD552A6C-1870-4330-8EB8-9E8DF192A4D6}" type="presParOf" srcId="{26005A8C-5C95-4A09-8524-BD27D59C144D}" destId="{E6192DA3-DDF4-4A24-9EA1-10C7B24ED35F}" srcOrd="0" destOrd="0" presId="urn:microsoft.com/office/officeart/2005/8/layout/orgChart1"/>
    <dgm:cxn modelId="{833C0E7E-FE3E-4FE7-B171-56C247D24955}" type="presParOf" srcId="{26005A8C-5C95-4A09-8524-BD27D59C144D}" destId="{CDCFF5CB-E8E7-4967-B170-5F265E5BD055}" srcOrd="1" destOrd="0" presId="urn:microsoft.com/office/officeart/2005/8/layout/orgChart1"/>
    <dgm:cxn modelId="{F9116503-22EC-471B-A471-3800600FC367}" type="presParOf" srcId="{DCEF5516-62A9-4231-AF20-D1FF48FD58E7}" destId="{FD48A38D-CD77-4D00-B689-FF91FC7A49D0}" srcOrd="1" destOrd="0" presId="urn:microsoft.com/office/officeart/2005/8/layout/orgChart1"/>
    <dgm:cxn modelId="{9AE0456F-594C-488C-AC73-5FEBEF9CF6D3}" type="presParOf" srcId="{FD48A38D-CD77-4D00-B689-FF91FC7A49D0}" destId="{6EA3F01D-E10C-4168-95A1-DCF2488001F9}" srcOrd="0" destOrd="0" presId="urn:microsoft.com/office/officeart/2005/8/layout/orgChart1"/>
    <dgm:cxn modelId="{F35646C5-D405-426D-B4AE-85AA2E834853}" type="presParOf" srcId="{FD48A38D-CD77-4D00-B689-FF91FC7A49D0}" destId="{4A9331DB-0C3A-4944-A996-1548C477C59D}" srcOrd="1" destOrd="0" presId="urn:microsoft.com/office/officeart/2005/8/layout/orgChart1"/>
    <dgm:cxn modelId="{25DFB499-B6B9-46B1-AC38-2A718A6ADE99}" type="presParOf" srcId="{4A9331DB-0C3A-4944-A996-1548C477C59D}" destId="{B00A3095-FB8F-4B4D-B163-E479E94B5F9B}" srcOrd="0" destOrd="0" presId="urn:microsoft.com/office/officeart/2005/8/layout/orgChart1"/>
    <dgm:cxn modelId="{E4BB80FA-E40A-477B-BAB5-1536384BBC16}" type="presParOf" srcId="{B00A3095-FB8F-4B4D-B163-E479E94B5F9B}" destId="{ACDA37F1-C806-4DCC-8FFB-78AEB83B4D00}" srcOrd="0" destOrd="0" presId="urn:microsoft.com/office/officeart/2005/8/layout/orgChart1"/>
    <dgm:cxn modelId="{78E047D0-883C-4FB2-87BE-FBD8DD3718C2}" type="presParOf" srcId="{B00A3095-FB8F-4B4D-B163-E479E94B5F9B}" destId="{B2A470C8-9FA3-4624-A0D6-F44F6B2490CA}" srcOrd="1" destOrd="0" presId="urn:microsoft.com/office/officeart/2005/8/layout/orgChart1"/>
    <dgm:cxn modelId="{75BD1B4C-FBFA-45F2-9B2D-7BFDC8CA92BE}" type="presParOf" srcId="{4A9331DB-0C3A-4944-A996-1548C477C59D}" destId="{A44FE63C-0F5B-4921-B9A1-1A786BA7C62F}" srcOrd="1" destOrd="0" presId="urn:microsoft.com/office/officeart/2005/8/layout/orgChart1"/>
    <dgm:cxn modelId="{19EBA3F5-1EE4-4BA6-B514-242CBCCE937B}" type="presParOf" srcId="{A44FE63C-0F5B-4921-B9A1-1A786BA7C62F}" destId="{5A71DEE5-652A-4FAA-82E0-3E3EE3F77FD0}" srcOrd="0" destOrd="0" presId="urn:microsoft.com/office/officeart/2005/8/layout/orgChart1"/>
    <dgm:cxn modelId="{E28A9339-2DE8-4D08-933F-848D90902117}" type="presParOf" srcId="{A44FE63C-0F5B-4921-B9A1-1A786BA7C62F}" destId="{51C8C5AF-D1E7-4F7B-BCFD-2F8821F1E22B}" srcOrd="1" destOrd="0" presId="urn:microsoft.com/office/officeart/2005/8/layout/orgChart1"/>
    <dgm:cxn modelId="{10A963D7-2BCF-4E4E-B940-6E6BE2CB31AC}" type="presParOf" srcId="{51C8C5AF-D1E7-4F7B-BCFD-2F8821F1E22B}" destId="{D1B81977-0F0B-4409-B97B-2F181870C9BA}" srcOrd="0" destOrd="0" presId="urn:microsoft.com/office/officeart/2005/8/layout/orgChart1"/>
    <dgm:cxn modelId="{6E45CDDD-4A01-4177-97E3-D421B0A5E543}" type="presParOf" srcId="{D1B81977-0F0B-4409-B97B-2F181870C9BA}" destId="{871CEF7C-49CD-4512-AA29-A02756E9BA70}" srcOrd="0" destOrd="0" presId="urn:microsoft.com/office/officeart/2005/8/layout/orgChart1"/>
    <dgm:cxn modelId="{D98BA1B0-0DE8-4190-AF5A-B6FA6B6D6D5E}" type="presParOf" srcId="{D1B81977-0F0B-4409-B97B-2F181870C9BA}" destId="{68A1DC2E-F8A8-4206-BD53-CEAB798A5CCA}" srcOrd="1" destOrd="0" presId="urn:microsoft.com/office/officeart/2005/8/layout/orgChart1"/>
    <dgm:cxn modelId="{C39D0596-432E-48D0-871E-D94ED4EF332A}" type="presParOf" srcId="{51C8C5AF-D1E7-4F7B-BCFD-2F8821F1E22B}" destId="{7469B61B-D4B0-415E-A634-2891F05A5749}" srcOrd="1" destOrd="0" presId="urn:microsoft.com/office/officeart/2005/8/layout/orgChart1"/>
    <dgm:cxn modelId="{6F6ECCDD-C371-443B-A0F3-1DBE628E2CA8}" type="presParOf" srcId="{51C8C5AF-D1E7-4F7B-BCFD-2F8821F1E22B}" destId="{A806E548-E02C-43BD-9F45-9900CF224C3F}" srcOrd="2" destOrd="0" presId="urn:microsoft.com/office/officeart/2005/8/layout/orgChart1"/>
    <dgm:cxn modelId="{4E5D16AC-FAC5-4AF9-AF55-C6DB4FC0D07F}" type="presParOf" srcId="{4A9331DB-0C3A-4944-A996-1548C477C59D}" destId="{15A40926-6B88-4834-8B38-403F443BB393}" srcOrd="2" destOrd="0" presId="urn:microsoft.com/office/officeart/2005/8/layout/orgChart1"/>
    <dgm:cxn modelId="{9AE8C5C7-BC39-411C-86CF-6E1CB8361C32}" type="presParOf" srcId="{DCEF5516-62A9-4231-AF20-D1FF48FD58E7}" destId="{CC835AE4-681F-4BBD-B527-CE26E5E7615E}" srcOrd="2" destOrd="0" presId="urn:microsoft.com/office/officeart/2005/8/layout/orgChart1"/>
    <dgm:cxn modelId="{01642BFE-75AF-4AA9-8386-7C1F6942F0D2}" type="presParOf" srcId="{D2C52F10-CB6C-45EC-AA47-CFBE7E11979C}" destId="{A909B743-99EB-4090-B148-5687CAC90709}" srcOrd="2" destOrd="0" presId="urn:microsoft.com/office/officeart/2005/8/layout/orgChart1"/>
    <dgm:cxn modelId="{D0124674-7B2E-4BBF-91EE-8237DB88B953}" type="presParOf" srcId="{D2C52F10-CB6C-45EC-AA47-CFBE7E11979C}" destId="{1242966D-D330-4229-A8AE-24E50106AA62}" srcOrd="3" destOrd="0" presId="urn:microsoft.com/office/officeart/2005/8/layout/orgChart1"/>
    <dgm:cxn modelId="{C1EB6028-1AED-4DB2-9612-A32181BDA8AF}" type="presParOf" srcId="{1242966D-D330-4229-A8AE-24E50106AA62}" destId="{CE342561-264F-488E-9643-EF64594D7255}" srcOrd="0" destOrd="0" presId="urn:microsoft.com/office/officeart/2005/8/layout/orgChart1"/>
    <dgm:cxn modelId="{7918E09D-350C-472A-9CAA-1DE4681009AF}" type="presParOf" srcId="{CE342561-264F-488E-9643-EF64594D7255}" destId="{E2F2656E-89B9-44AC-89CD-9B4B697BB966}" srcOrd="0" destOrd="0" presId="urn:microsoft.com/office/officeart/2005/8/layout/orgChart1"/>
    <dgm:cxn modelId="{53A3E877-F7C3-488D-98A1-0A41B0E51D3D}" type="presParOf" srcId="{CE342561-264F-488E-9643-EF64594D7255}" destId="{F334D107-FFDA-4932-A77D-6566CA916835}" srcOrd="1" destOrd="0" presId="urn:microsoft.com/office/officeart/2005/8/layout/orgChart1"/>
    <dgm:cxn modelId="{BB96A01B-52BF-4F74-B691-DD06D19B252E}" type="presParOf" srcId="{1242966D-D330-4229-A8AE-24E50106AA62}" destId="{F7008A99-BCC7-409D-8A24-399C28FFEECC}" srcOrd="1" destOrd="0" presId="urn:microsoft.com/office/officeart/2005/8/layout/orgChart1"/>
    <dgm:cxn modelId="{3318444D-AD14-4791-8D08-42D60473011A}" type="presParOf" srcId="{1242966D-D330-4229-A8AE-24E50106AA62}" destId="{CD1C4D58-E356-4039-8EDE-E35563E3DCF8}" srcOrd="2" destOrd="0" presId="urn:microsoft.com/office/officeart/2005/8/layout/orgChart1"/>
    <dgm:cxn modelId="{346C10D7-3F45-4919-995A-88A62747D7AE}" type="presParOf" srcId="{276DA93F-C16E-438F-BEDE-9D28B480ABAB}" destId="{B68BFE14-7D17-4524-99E4-E67E728A9552}" srcOrd="2" destOrd="0" presId="urn:microsoft.com/office/officeart/2005/8/layout/orgChart1"/>
    <dgm:cxn modelId="{007C24D7-09F0-4ABC-B48A-84F7242D7472}" type="presParOf" srcId="{4C81C820-396E-4105-B5BF-36D84E5A0BA7}" destId="{083333FA-12AB-453B-B685-738445102EB8}" srcOrd="2" destOrd="0" presId="urn:microsoft.com/office/officeart/2005/8/layout/orgChart1"/>
    <dgm:cxn modelId="{C317844B-87BA-4F14-9054-01F7C3BC3240}" type="presParOf" srcId="{33FBACC0-C7EB-4046-A967-561564F03B08}" destId="{F147AE80-E92C-4180-8D64-169CD316C7F7}" srcOrd="2" destOrd="0" presId="urn:microsoft.com/office/officeart/2005/8/layout/orgChart1"/>
    <dgm:cxn modelId="{39590E5F-73AD-4B9E-874A-73DA88F14955}" type="presParOf" srcId="{17667C92-1B06-4129-929C-7B53C6A6EF79}" destId="{74E133B3-A459-4120-9480-74DDB8810F8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9B743-99EB-4090-B148-5687CAC90709}">
      <dsp:nvSpPr>
        <dsp:cNvPr id="0" name=""/>
        <dsp:cNvSpPr/>
      </dsp:nvSpPr>
      <dsp:spPr>
        <a:xfrm>
          <a:off x="3610211" y="3334766"/>
          <a:ext cx="1865061" cy="355459"/>
        </a:xfrm>
        <a:custGeom>
          <a:avLst/>
          <a:gdLst/>
          <a:ahLst/>
          <a:cxnLst/>
          <a:rect l="0" t="0" r="0" b="0"/>
          <a:pathLst>
            <a:path>
              <a:moveTo>
                <a:pt x="1865061" y="0"/>
              </a:moveTo>
              <a:lnTo>
                <a:pt x="1865061" y="133778"/>
              </a:lnTo>
              <a:lnTo>
                <a:pt x="0" y="133778"/>
              </a:lnTo>
              <a:lnTo>
                <a:pt x="0" y="3554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1DEE5-652A-4FAA-82E0-3E3EE3F77FD0}">
      <dsp:nvSpPr>
        <dsp:cNvPr id="0" name=""/>
        <dsp:cNvSpPr/>
      </dsp:nvSpPr>
      <dsp:spPr>
        <a:xfrm>
          <a:off x="4780737" y="5337491"/>
          <a:ext cx="1736814" cy="475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657"/>
              </a:lnTo>
              <a:lnTo>
                <a:pt x="1736814" y="4756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3F01D-E10C-4168-95A1-DCF2488001F9}">
      <dsp:nvSpPr>
        <dsp:cNvPr id="0" name=""/>
        <dsp:cNvSpPr/>
      </dsp:nvSpPr>
      <dsp:spPr>
        <a:xfrm>
          <a:off x="5874192" y="4414224"/>
          <a:ext cx="1231171" cy="343066"/>
        </a:xfrm>
        <a:custGeom>
          <a:avLst/>
          <a:gdLst/>
          <a:ahLst/>
          <a:cxnLst/>
          <a:rect l="0" t="0" r="0" b="0"/>
          <a:pathLst>
            <a:path>
              <a:moveTo>
                <a:pt x="1231171" y="0"/>
              </a:moveTo>
              <a:lnTo>
                <a:pt x="1231171" y="121385"/>
              </a:lnTo>
              <a:lnTo>
                <a:pt x="0" y="121385"/>
              </a:lnTo>
              <a:lnTo>
                <a:pt x="0" y="3430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FA264E-8C81-4FD4-9F46-DAE804857733}">
      <dsp:nvSpPr>
        <dsp:cNvPr id="0" name=""/>
        <dsp:cNvSpPr/>
      </dsp:nvSpPr>
      <dsp:spPr>
        <a:xfrm>
          <a:off x="5475273" y="3334766"/>
          <a:ext cx="1630090" cy="352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37"/>
              </a:lnTo>
              <a:lnTo>
                <a:pt x="1630090" y="130337"/>
              </a:lnTo>
              <a:lnTo>
                <a:pt x="1630090" y="3520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62A5C7-7F9D-4142-AFF5-1E77718314D5}">
      <dsp:nvSpPr>
        <dsp:cNvPr id="0" name=""/>
        <dsp:cNvSpPr/>
      </dsp:nvSpPr>
      <dsp:spPr>
        <a:xfrm>
          <a:off x="5352154" y="2546196"/>
          <a:ext cx="91440" cy="2559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244"/>
              </a:lnTo>
              <a:lnTo>
                <a:pt x="123118" y="34244"/>
              </a:lnTo>
              <a:lnTo>
                <a:pt x="123118" y="25592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AF188-55F5-48B0-BDB7-9457BB35AB31}">
      <dsp:nvSpPr>
        <dsp:cNvPr id="0" name=""/>
        <dsp:cNvSpPr/>
      </dsp:nvSpPr>
      <dsp:spPr>
        <a:xfrm>
          <a:off x="5352154" y="1284548"/>
          <a:ext cx="91440" cy="306784"/>
        </a:xfrm>
        <a:custGeom>
          <a:avLst/>
          <a:gdLst/>
          <a:ahLst/>
          <a:cxnLst/>
          <a:rect l="0" t="0" r="0" b="0"/>
          <a:pathLst>
            <a:path>
              <a:moveTo>
                <a:pt x="46775" y="0"/>
              </a:moveTo>
              <a:lnTo>
                <a:pt x="46775" y="85104"/>
              </a:lnTo>
              <a:lnTo>
                <a:pt x="45720" y="85104"/>
              </a:lnTo>
              <a:lnTo>
                <a:pt x="45720" y="3067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D53BE-1A34-4CDA-8CA5-344E158DD129}">
      <dsp:nvSpPr>
        <dsp:cNvPr id="0" name=""/>
        <dsp:cNvSpPr/>
      </dsp:nvSpPr>
      <dsp:spPr>
        <a:xfrm>
          <a:off x="5353210" y="618050"/>
          <a:ext cx="91440" cy="228045"/>
        </a:xfrm>
        <a:custGeom>
          <a:avLst/>
          <a:gdLst/>
          <a:ahLst/>
          <a:cxnLst/>
          <a:rect l="0" t="0" r="0" b="0"/>
          <a:pathLst>
            <a:path>
              <a:moveTo>
                <a:pt x="108233" y="0"/>
              </a:moveTo>
              <a:lnTo>
                <a:pt x="108233" y="6365"/>
              </a:lnTo>
              <a:lnTo>
                <a:pt x="45720" y="6365"/>
              </a:lnTo>
              <a:lnTo>
                <a:pt x="45720" y="2280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AFE2C8-7027-4986-B3B0-646E71130684}">
      <dsp:nvSpPr>
        <dsp:cNvPr id="0" name=""/>
        <dsp:cNvSpPr/>
      </dsp:nvSpPr>
      <dsp:spPr>
        <a:xfrm>
          <a:off x="4244819" y="3573"/>
          <a:ext cx="2433250" cy="614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Patient contacts / self refers to GP / 111 / Community Pharmacy pathway</a:t>
          </a:r>
          <a:endParaRPr lang="en-GB" sz="1000" b="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Referral passed electronically to Patient First</a:t>
          </a:r>
          <a:endParaRPr lang="en-US" sz="1000" b="0" kern="1200" dirty="0"/>
        </a:p>
      </dsp:txBody>
      <dsp:txXfrm>
        <a:off x="4244819" y="3573"/>
        <a:ext cx="2433250" cy="614477"/>
      </dsp:txXfrm>
    </dsp:sp>
    <dsp:sp modelId="{D7325879-BEC2-49E9-B1F7-89F90A3FF22A}">
      <dsp:nvSpPr>
        <dsp:cNvPr id="0" name=""/>
        <dsp:cNvSpPr/>
      </dsp:nvSpPr>
      <dsp:spPr>
        <a:xfrm>
          <a:off x="4368084" y="846096"/>
          <a:ext cx="2061692" cy="438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Patient is contacted by Community Pharmacist with sub-acute health need</a:t>
          </a:r>
          <a:endParaRPr lang="en-US" sz="1000" kern="1200" dirty="0"/>
        </a:p>
      </dsp:txBody>
      <dsp:txXfrm>
        <a:off x="4368084" y="846096"/>
        <a:ext cx="2061692" cy="438452"/>
      </dsp:txXfrm>
    </dsp:sp>
    <dsp:sp modelId="{72A50B60-B501-45DD-B9EE-B9570BE8D5F0}">
      <dsp:nvSpPr>
        <dsp:cNvPr id="0" name=""/>
        <dsp:cNvSpPr/>
      </dsp:nvSpPr>
      <dsp:spPr>
        <a:xfrm>
          <a:off x="3742924" y="1591333"/>
          <a:ext cx="3309901" cy="9548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Community Pharmacist unable to advise or treat due to treatment protocols </a:t>
          </a:r>
          <a:endParaRPr lang="en-GB" sz="1000" b="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Patient therefore referred to UCCC for clinical response as alternative to ED</a:t>
          </a:r>
          <a:endParaRPr lang="en-GB" sz="1000" b="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u="sng" kern="1200" dirty="0" smtClean="0">
              <a:solidFill>
                <a:srgbClr val="FF0000"/>
              </a:solidFill>
            </a:rPr>
            <a:t>Call 0300 123 0983</a:t>
          </a:r>
          <a:endParaRPr lang="en-US" sz="1000" kern="1200" dirty="0"/>
        </a:p>
      </dsp:txBody>
      <dsp:txXfrm>
        <a:off x="3742924" y="1591333"/>
        <a:ext cx="3309901" cy="954862"/>
      </dsp:txXfrm>
    </dsp:sp>
    <dsp:sp modelId="{70C6913B-5C57-47E9-B73C-89A88E3C6D6A}">
      <dsp:nvSpPr>
        <dsp:cNvPr id="0" name=""/>
        <dsp:cNvSpPr/>
      </dsp:nvSpPr>
      <dsp:spPr>
        <a:xfrm>
          <a:off x="3709260" y="2802120"/>
          <a:ext cx="3532025" cy="532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Patient contacted by UCCC Triage Nurse or CRIS Practitioner to ensure Governance met</a:t>
          </a:r>
          <a:endParaRPr lang="en-GB" sz="1000" b="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Patient safe to be at home for 2 hours</a:t>
          </a:r>
          <a:endParaRPr lang="en-US" sz="1000" b="0" kern="1200" dirty="0"/>
        </a:p>
      </dsp:txBody>
      <dsp:txXfrm>
        <a:off x="3709260" y="2802120"/>
        <a:ext cx="3532025" cy="532645"/>
      </dsp:txXfrm>
    </dsp:sp>
    <dsp:sp modelId="{E6192DA3-DDF4-4A24-9EA1-10C7B24ED35F}">
      <dsp:nvSpPr>
        <dsp:cNvPr id="0" name=""/>
        <dsp:cNvSpPr/>
      </dsp:nvSpPr>
      <dsp:spPr>
        <a:xfrm>
          <a:off x="5783884" y="3686784"/>
          <a:ext cx="2642959" cy="7274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u="sng" kern="1200" dirty="0" smtClean="0">
              <a:solidFill>
                <a:srgbClr val="FF0000"/>
              </a:solidFill>
            </a:rPr>
            <a:t>YES</a:t>
          </a:r>
          <a:endParaRPr lang="en-GB" sz="1000" kern="1200" dirty="0" smtClean="0">
            <a:solidFill>
              <a:srgbClr val="FF0000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Patient meets criteria for either CRIS 2 hour clinical response or alternative Community service response</a:t>
          </a:r>
          <a:endParaRPr lang="en-GB" sz="1000" b="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5783884" y="3686784"/>
        <a:ext cx="2642959" cy="727439"/>
      </dsp:txXfrm>
    </dsp:sp>
    <dsp:sp modelId="{ACDA37F1-C806-4DCC-8FFB-78AEB83B4D00}">
      <dsp:nvSpPr>
        <dsp:cNvPr id="0" name=""/>
        <dsp:cNvSpPr/>
      </dsp:nvSpPr>
      <dsp:spPr>
        <a:xfrm>
          <a:off x="4507373" y="4757290"/>
          <a:ext cx="2733637" cy="580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Patient visited at home, assessment completed, diagnostics, treated, added to CRIS Virtual Ward if review needed</a:t>
          </a:r>
          <a:endParaRPr lang="en-GB" sz="1000" b="0" kern="1200" dirty="0" smtClean="0"/>
        </a:p>
      </dsp:txBody>
      <dsp:txXfrm>
        <a:off x="4507373" y="4757290"/>
        <a:ext cx="2733637" cy="580201"/>
      </dsp:txXfrm>
    </dsp:sp>
    <dsp:sp modelId="{871CEF7C-49CD-4512-AA29-A02756E9BA70}">
      <dsp:nvSpPr>
        <dsp:cNvPr id="0" name=""/>
        <dsp:cNvSpPr/>
      </dsp:nvSpPr>
      <dsp:spPr>
        <a:xfrm>
          <a:off x="6517551" y="5498970"/>
          <a:ext cx="2111243" cy="6283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Episode of care completed</a:t>
          </a:r>
          <a:endParaRPr lang="en-GB" sz="1000" b="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Discharged to GP, Standard discharge letter generated</a:t>
          </a:r>
          <a:endParaRPr lang="en-US" sz="1000" b="0" kern="1200" dirty="0"/>
        </a:p>
      </dsp:txBody>
      <dsp:txXfrm>
        <a:off x="6517551" y="5498970"/>
        <a:ext cx="2111243" cy="628358"/>
      </dsp:txXfrm>
    </dsp:sp>
    <dsp:sp modelId="{E2F2656E-89B9-44AC-89CD-9B4B697BB966}">
      <dsp:nvSpPr>
        <dsp:cNvPr id="0" name=""/>
        <dsp:cNvSpPr/>
      </dsp:nvSpPr>
      <dsp:spPr>
        <a:xfrm>
          <a:off x="2572176" y="3690226"/>
          <a:ext cx="2076069" cy="68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u="sng" kern="1200" dirty="0" smtClean="0">
              <a:solidFill>
                <a:srgbClr val="FF0000"/>
              </a:solidFill>
            </a:rPr>
            <a:t>NO</a:t>
          </a:r>
          <a:endParaRPr lang="en-GB" sz="1000" b="1" kern="1200" dirty="0" smtClean="0">
            <a:solidFill>
              <a:srgbClr val="FF0000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Patient needs to attend hospital as deemed to unwell to keep at home</a:t>
          </a:r>
          <a:endParaRPr lang="en-US" sz="1000" b="0" kern="1200" dirty="0"/>
        </a:p>
      </dsp:txBody>
      <dsp:txXfrm>
        <a:off x="2572176" y="3690226"/>
        <a:ext cx="2076069" cy="681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E6559-9CBF-49C6-90B0-9CFE60F79D10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2D47E-2C9D-4295-82EE-07781B28C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36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086-254A-4B7F-935C-C6A09854E8AD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3DA-35A5-4ADF-AB6F-B603E861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843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086-254A-4B7F-935C-C6A09854E8AD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3DA-35A5-4ADF-AB6F-B603E861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8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086-254A-4B7F-935C-C6A09854E8AD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3DA-35A5-4ADF-AB6F-B603E861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42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086-254A-4B7F-935C-C6A09854E8AD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3DA-35A5-4ADF-AB6F-B603E861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366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086-254A-4B7F-935C-C6A09854E8AD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3DA-35A5-4ADF-AB6F-B603E861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77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086-254A-4B7F-935C-C6A09854E8AD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3DA-35A5-4ADF-AB6F-B603E861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33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086-254A-4B7F-935C-C6A09854E8AD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3DA-35A5-4ADF-AB6F-B603E861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63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086-254A-4B7F-935C-C6A09854E8AD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3DA-35A5-4ADF-AB6F-B603E861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150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086-254A-4B7F-935C-C6A09854E8AD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3DA-35A5-4ADF-AB6F-B603E861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148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086-254A-4B7F-935C-C6A09854E8AD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3DA-35A5-4ADF-AB6F-B603E861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4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086-254A-4B7F-935C-C6A09854E8AD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3DA-35A5-4ADF-AB6F-B603E861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08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C1086-254A-4B7F-935C-C6A09854E8AD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763DA-35A5-4ADF-AB6F-B603E861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2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019300" y="457200"/>
            <a:ext cx="10877550" cy="7143750"/>
            <a:chOff x="1887621" y="0"/>
            <a:chExt cx="8128000" cy="6561221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2302867903"/>
                </p:ext>
              </p:extLst>
            </p:nvPr>
          </p:nvGraphicFramePr>
          <p:xfrm>
            <a:off x="1887621" y="0"/>
            <a:ext cx="8128000" cy="656122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6" name="Elbow Connector 5"/>
            <p:cNvCxnSpPr/>
            <p:nvPr/>
          </p:nvCxnSpPr>
          <p:spPr>
            <a:xfrm rot="16200000" flipV="1">
              <a:off x="4847239" y="4052923"/>
              <a:ext cx="551831" cy="446988"/>
            </a:xfrm>
            <a:prstGeom prst="bentConnector3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139699" y="752475"/>
            <a:ext cx="3298826" cy="427672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Community Pharmacists </a:t>
            </a:r>
            <a:r>
              <a:rPr lang="en-GB" sz="20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Patient First to CRIS </a:t>
            </a:r>
            <a:r>
              <a:rPr lang="en-GB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Pathway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Acceptance Criteria: 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Patient must be over 18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Patient must be registered with a GP in the Stoke-on-Trent or Staffordshire area ICB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Patients must have contacted their Primary Care Practice, 111 or Community Pharmacist initially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Patients must be present at their usual residence for CRIS to visit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Patients deemed safe to remain at home for CRIS 2 hr clinical response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aim of the service is to support patients to remain at home following contacting their GP / 111 / Community Pharmacist. 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Community Pharmacist unable to advise or support with sub-acute clinical need or feel patient may have deteriorated since contact with GP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service will be adapted as the pilot </a:t>
            </a:r>
            <a:r>
              <a:rPr lang="en-GB" sz="10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continues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5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265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Company>S&amp;SHIS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Woodman, Joe (RJE) UHNM</dc:creator>
  <cp:lastModifiedBy>Woodman, Joe (RJE) UHNM</cp:lastModifiedBy>
  <cp:revision>4</cp:revision>
  <dcterms:created xsi:type="dcterms:W3CDTF">2024-04-03T13:30:24Z</dcterms:created>
  <dcterms:modified xsi:type="dcterms:W3CDTF">2024-04-03T14:49:50Z</dcterms:modified>
</cp:coreProperties>
</file>