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6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5614E-2EBB-42DF-A58E-07E3D0563D4E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EDE79-322C-4BA2-93E1-B745B52F83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6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EDE79-322C-4BA2-93E1-B745B52F832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35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07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6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2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27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03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22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83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3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11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1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68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CF60-551B-4EA4-810A-CC8D2061DB81}" type="datetimeFigureOut">
              <a:rPr lang="en-GB" smtClean="0"/>
              <a:t>02/04/2024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3EAF-8913-4D22-805B-323B5EB208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7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332656"/>
            <a:ext cx="4038600" cy="6340970"/>
          </a:xfrm>
          <a:noFill/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1800" u="sng" dirty="0"/>
              <a:t>Bowel Cancer Screening Programme</a:t>
            </a:r>
          </a:p>
          <a:p>
            <a:pPr marL="0" indent="0" algn="ctr">
              <a:buNone/>
            </a:pPr>
            <a:endParaRPr lang="en-GB" sz="1400" u="sng" dirty="0"/>
          </a:p>
          <a:p>
            <a:pPr marL="0" indent="0" algn="just">
              <a:buNone/>
            </a:pPr>
            <a:r>
              <a:rPr lang="en-GB" sz="1400" b="1" dirty="0"/>
              <a:t>Screening </a:t>
            </a:r>
            <a:r>
              <a:rPr lang="en-GB" sz="1400" dirty="0"/>
              <a:t>is a way of testing healthy people to see if they show any early signs of cancer. Bowel cancer screening can save lives.</a:t>
            </a:r>
          </a:p>
          <a:p>
            <a:pPr marL="0" indent="0" algn="just">
              <a:buNone/>
            </a:pPr>
            <a:endParaRPr lang="en-GB" sz="1400" b="1" dirty="0">
              <a:effectLst/>
            </a:endParaRPr>
          </a:p>
          <a:p>
            <a:pPr marL="0" indent="0" algn="just">
              <a:buNone/>
            </a:pPr>
            <a:r>
              <a:rPr lang="en-GB" sz="1400" b="1" dirty="0">
                <a:effectLst/>
              </a:rPr>
              <a:t>All men and women aged </a:t>
            </a:r>
            <a:r>
              <a:rPr lang="en-GB" sz="1400" b="1" dirty="0"/>
              <a:t>54</a:t>
            </a:r>
            <a:r>
              <a:rPr lang="en-GB" sz="1400" b="1" dirty="0">
                <a:effectLst/>
              </a:rPr>
              <a:t>-74</a:t>
            </a:r>
            <a:r>
              <a:rPr lang="en-GB" sz="1400" dirty="0">
                <a:effectLst/>
              </a:rPr>
              <a:t> </a:t>
            </a:r>
            <a:r>
              <a:rPr lang="en-GB" sz="1400" b="1" dirty="0">
                <a:effectLst/>
              </a:rPr>
              <a:t>are invited to carry out a faecal immunochemical test (FIT). </a:t>
            </a:r>
            <a:r>
              <a:rPr lang="en-GB" sz="1400" dirty="0">
                <a:effectLst/>
              </a:rPr>
              <a:t>Every two years, they're sent a home test kit, which is used to collect a stool sample. If you're 75 or over, you can ask for this test by calling  Freephone 0800 707 60 60. 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The symptoms of bowel cancer can include:</a:t>
            </a:r>
            <a:endParaRPr lang="en-GB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Bleeding from your bottom and/or blood in your  poo.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A change in bowel habit lasting three weeks or more.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Unexplained weight loss.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Extreme tiredness for no obvious reason.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A pain or lump in your tummy.</a:t>
            </a:r>
          </a:p>
          <a:p>
            <a:pPr marL="0" indent="0" algn="just">
              <a:buNone/>
            </a:pPr>
            <a:endParaRPr lang="en-GB" sz="1400" u="sng" dirty="0"/>
          </a:p>
          <a:p>
            <a:pPr marL="0" indent="0" algn="just">
              <a:buNone/>
            </a:pPr>
            <a:r>
              <a:rPr lang="en-GB" sz="1400" b="1" u="sng" dirty="0"/>
              <a:t>Contact Details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Freephone helpline 0800 707 60 60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North Staffordshire Bowel Cancer Screening Office 01782 676643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Email bcsp@uhnm.nhs.uk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Facebook North Staffordshire Bowel Cancer Screening Programme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 err="1"/>
              <a:t>Twitter@NorthstaffsBCSP</a:t>
            </a:r>
            <a:endParaRPr lang="en-GB" sz="1400" dirty="0"/>
          </a:p>
          <a:p>
            <a:pPr algn="just">
              <a:buFont typeface="Wingdings" panose="05000000000000000000" pitchFamily="2" charset="2"/>
              <a:buChar char="§"/>
            </a:pPr>
            <a:endParaRPr lang="en-GB" sz="1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EVERY 15 MINUTES SOMEONE IN THE UK IS DIAGNOSED WITH BOWEL CANCER.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APRIL IS BOWEL CANCER AWARENESS MONTH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/>
              <a:t>For more information –</a:t>
            </a:r>
          </a:p>
          <a:p>
            <a:pPr marL="0" indent="0" algn="just">
              <a:buNone/>
            </a:pPr>
            <a:r>
              <a:rPr lang="en-GB" sz="1400" dirty="0"/>
              <a:t>Bowelcanceruk.org</a:t>
            </a:r>
          </a:p>
          <a:p>
            <a:pPr marL="0" indent="0" algn="just">
              <a:buNone/>
            </a:pPr>
            <a:r>
              <a:rPr lang="en-GB" sz="1400" dirty="0"/>
              <a:t>Cancer Research UK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/>
              <a:t>     </a:t>
            </a:r>
          </a:p>
          <a:p>
            <a:pPr marL="0" indent="0" algn="just">
              <a:buNone/>
            </a:pPr>
            <a:endParaRPr lang="en-GB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332656"/>
            <a:ext cx="4038600" cy="6340970"/>
          </a:xfrm>
          <a:noFill/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1800" u="sng" dirty="0"/>
              <a:t>Bowel Cancer Screening Programme</a:t>
            </a:r>
          </a:p>
          <a:p>
            <a:pPr marL="0" indent="0" algn="just">
              <a:buNone/>
            </a:pPr>
            <a:endParaRPr lang="en-GB" sz="1400" b="1" dirty="0">
              <a:effectLst/>
            </a:endParaRPr>
          </a:p>
          <a:p>
            <a:pPr marL="0" indent="0" algn="just">
              <a:buNone/>
            </a:pPr>
            <a:r>
              <a:rPr lang="en-GB" sz="1400" b="1" dirty="0"/>
              <a:t>Screening </a:t>
            </a:r>
            <a:r>
              <a:rPr lang="en-GB" sz="1400" dirty="0"/>
              <a:t>is a way of testing healthy people to see if they show any early signs of cancer. Bowel cancer screening can save lives.</a:t>
            </a:r>
            <a:endParaRPr lang="en-GB" sz="1400" b="1" dirty="0"/>
          </a:p>
          <a:p>
            <a:pPr marL="0" indent="0" algn="just">
              <a:buNone/>
            </a:pPr>
            <a:endParaRPr lang="en-GB" sz="1400" b="1" dirty="0">
              <a:effectLst/>
            </a:endParaRPr>
          </a:p>
          <a:p>
            <a:pPr marL="0" indent="0" algn="just">
              <a:buNone/>
            </a:pPr>
            <a:r>
              <a:rPr lang="en-GB" sz="1400" b="1" dirty="0">
                <a:effectLst/>
              </a:rPr>
              <a:t>All men and women aged </a:t>
            </a:r>
            <a:r>
              <a:rPr lang="en-GB" sz="1400" b="1" dirty="0"/>
              <a:t>54</a:t>
            </a:r>
            <a:r>
              <a:rPr lang="en-GB" sz="1400" b="1" dirty="0">
                <a:effectLst/>
              </a:rPr>
              <a:t>-74</a:t>
            </a:r>
            <a:r>
              <a:rPr lang="en-GB" sz="1400" dirty="0">
                <a:effectLst/>
              </a:rPr>
              <a:t> </a:t>
            </a:r>
            <a:r>
              <a:rPr lang="en-GB" sz="1400" b="1" dirty="0">
                <a:effectLst/>
              </a:rPr>
              <a:t>are invited to carry out a faecal immunochemical test (FIT). </a:t>
            </a:r>
            <a:r>
              <a:rPr lang="en-GB" sz="1400" dirty="0">
                <a:effectLst/>
              </a:rPr>
              <a:t>Every two years, they're sent a home test kit, which is used to collect a stool sample. If you're 75 or over, you can ask for this test by calling Freephone 0800 707 60 60. </a:t>
            </a:r>
          </a:p>
          <a:p>
            <a:pPr marL="0" indent="0" algn="just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The symptoms of bowel cancer can include:</a:t>
            </a:r>
            <a:endParaRPr lang="en-GB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Bleeding from your bottom and/or blood in your  poo.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A change in bowel habit lasting three weeks or more.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Unexplained weight loss.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Extreme tiredness for no obvious reason.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/>
              <a:t>A pain or lump in your tummy.</a:t>
            </a:r>
          </a:p>
          <a:p>
            <a:pPr marL="0" indent="0" algn="just">
              <a:buNone/>
            </a:pPr>
            <a:endParaRPr lang="en-GB" sz="1400" u="sng" dirty="0"/>
          </a:p>
          <a:p>
            <a:pPr marL="0" indent="0" algn="just">
              <a:buNone/>
            </a:pPr>
            <a:r>
              <a:rPr lang="en-GB" sz="1400" b="1" u="sng" dirty="0"/>
              <a:t>Contact Details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Freephone helpline 0800 707 60 60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North Staffordshire Bowel Cancer Screening Office 01782 676643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Email bcsp@uhnm.nhs.uk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Facebook North Staffordshire Bowel Cancer Screening Programme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 err="1"/>
              <a:t>Twitter@NorthstaffsBCSP</a:t>
            </a:r>
            <a:endParaRPr lang="en-GB" sz="1400" dirty="0"/>
          </a:p>
          <a:p>
            <a:pPr algn="just">
              <a:buFont typeface="Wingdings" panose="05000000000000000000" pitchFamily="2" charset="2"/>
              <a:buChar char="§"/>
            </a:pPr>
            <a:endParaRPr lang="en-GB" sz="1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EVERY 15 MINUTES SOMEONE IN THE UK IS DIAGNOSED WITH BOWEL CANCER.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400" dirty="0"/>
              <a:t>APRIL IS BOWEL CANCER AWARENESS MONTH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/>
              <a:t>For more information –</a:t>
            </a:r>
          </a:p>
          <a:p>
            <a:pPr marL="0" indent="0" algn="just">
              <a:buNone/>
            </a:pPr>
            <a:r>
              <a:rPr lang="en-GB" sz="1400" dirty="0"/>
              <a:t>Bowelcanceruk.org</a:t>
            </a:r>
          </a:p>
          <a:p>
            <a:pPr marL="0" indent="0" algn="just">
              <a:buNone/>
            </a:pPr>
            <a:r>
              <a:rPr lang="en-GB" sz="1400" dirty="0"/>
              <a:t>Cancer Research UK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/>
              <a:t>     </a:t>
            </a:r>
          </a:p>
          <a:p>
            <a:pPr marL="0" indent="0" algn="just"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13259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OWEN, RACHEL (RJE) UHNM</dc:creator>
  <cp:lastModifiedBy>Gillian Mason</cp:lastModifiedBy>
  <cp:revision>17</cp:revision>
  <cp:lastPrinted>2018-01-31T11:16:55Z</cp:lastPrinted>
  <dcterms:created xsi:type="dcterms:W3CDTF">2018-01-31T11:11:30Z</dcterms:created>
  <dcterms:modified xsi:type="dcterms:W3CDTF">2024-04-02T12:37:12Z</dcterms:modified>
</cp:coreProperties>
</file>