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923" r:id="rId5"/>
    <p:sldId id="1946" r:id="rId6"/>
    <p:sldId id="2145707281" r:id="rId7"/>
    <p:sldId id="2145707297" r:id="rId8"/>
    <p:sldId id="2145707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30D9B-1E3D-44AF-BADB-227AD76625E1}" v="53" dt="2023-12-19T16:06:40.910"/>
    <p1510:client id="{09BE98D9-9C73-E653-57E4-1EE65BFA2296}" v="20" dt="2023-12-19T09:22:58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8154-360F-48FE-82F0-A35B4CAD9DC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93FF-53AC-468F-824A-3DB58A5D9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51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80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2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88CE-85EC-2211-4C40-365E4138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BA0D-ABEA-E291-D7F7-D9BF493B2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A8D64-7E00-BA9C-2ECA-8B9C7E11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8A00-C312-6D5F-CA16-86F95CBA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FF4F6-D10F-1B16-64FA-55267F07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2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67C5-2A09-5D71-E6D6-A60C5D94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DCA1F-C6E2-E32C-CCE6-106867A3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1E2ED-E06E-BA57-6ED7-46E22C04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D16A-8C19-EEBB-D196-0B70783A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EDE18-E50C-3214-9E4C-E3CCCCE2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8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B081D-5C83-C7D8-226E-3C8146741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8A8FE-4BF8-0731-8597-A19377F82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7DD5-BCF6-DB24-6BA6-1B4E2987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D725-452F-0956-45BD-A944BEA1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2C5CC-FE6E-39DE-9DBA-13659134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3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598E9D71-498A-0294-DB92-FA8A45963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257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6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EC27-1691-62C6-F863-0EDC63F9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5B5E1-DE1D-A9D6-5EFB-2B85F4445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9E144-2A84-8B47-3572-36CA3538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50D61-68B7-A8AF-BFB2-B26A2B0E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781B0-4D52-2749-3960-68B4971F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7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24FF-3BDC-C1BB-A0E0-F59C1A89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A6502-4AD9-72A1-E5D2-4678E10B1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64701-171E-D0DE-030C-F761C81C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0A683-9A6F-0526-E874-AFF21EFC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56A97-DA11-4587-20E6-2B362B74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9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4E-C836-3BB2-BCA9-D3937098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19BE2-F3E5-CE72-4EB1-F2A690EC3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CDF9D-2F25-DEF1-ABA7-25EC04F53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DFCEB-EB6D-5D55-890E-061AD2BB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CF1F8-2F20-992C-E9B7-90F97E2B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DA38D-287D-E0C4-7EA2-EBC84B91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ED22-8BE4-B205-C3A7-49A7A31FE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DF416-F645-3A40-D1DB-F8510BCFE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BDB-9512-1274-D010-2277EA6AE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BCA28E-53D5-6398-7AEF-181B1E367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2685D6-5548-79CE-B3F8-1118CC3BF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40C99-542A-544A-42F3-75F725C9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B338A-FC5C-5434-0924-4DDA3FE7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55D268-DCC7-2F12-EF44-A27DB68D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AA85-3BB7-25BA-975D-AFC5C241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AF7DF-B963-E3EB-48D7-64B805F2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332FA-BC6B-C7B9-0AA5-F08EBE7E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F64F9-D1ED-4FB1-6268-31C61914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2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7D523-37D7-EF08-36ED-180862A5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2ACAD-19E2-B077-6806-A852E339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CC493-AE64-80CE-2AC1-1A13ED32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D0443-C2BE-D4F3-FE9F-00F342F5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F5189-CFAB-2EAC-FE47-28880719A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D52AC-6C0F-22C3-88EE-EC024AB9B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A3390-D99A-D8CE-2A66-08856389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A936E-2562-7456-65DA-5F8F0E00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C931B-4891-C781-2F38-BEF157D5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0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F729-E577-1A8E-595D-BACEFB7F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F3E18-B805-C114-C8D3-014DFE02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10166-10EB-AC6B-0AB7-1FF417DB6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21160-5C8C-5886-AE19-FE598D69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7B127-5240-84B4-A22F-85D2503C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A1D43-D4E3-46B5-13F0-03019904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2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D485E-C857-7F0F-195B-04D92A1C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919ED-92C2-55C8-8AF2-B96DED405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5AE00-7762-0E8D-D6F2-079986A2C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2B32-5C58-446F-A69B-B855053CDC72}" type="datetimeFigureOut">
              <a:rPr lang="en-GB" smtClean="0"/>
              <a:t>27/12/2023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0367F-BDA3-AB00-B8B7-0AD48E10B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AE0F-90D5-1776-38C4-66599801A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4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ZTM2MWQ2MWUtZTRmNi00MTJkLTk2NTktYTExOTg0ZDE4N2U3%40thread.v2/0?context=%7b%22Tid%22%3a%22ffa7912b-b097-4131-9c0f-d0e80755b2ab%22%2c%22Oid%22%3a%22d592f91c-c368-448f-9205-66e3e3d933a5%22%7d" TargetMode="External"/><Relationship Id="rId3" Type="http://schemas.openxmlformats.org/officeDocument/2006/relationships/hyperlink" Target="https://teams.microsoft.com/l/meetup-join/19%3ameeting_NWIxNmYwOGQtZGI2OS00NDAxLTljYjEtZDdlOTYzMjE4NWJm%40thread.v2/0?context=%7b%22Tid%22%3a%22ffa7912b-b097-4131-9c0f-d0e80755b2ab%22%2c%22Oid%22%3a%22d592f91c-c368-448f-9205-66e3e3d933a5%22%7d" TargetMode="External"/><Relationship Id="rId7" Type="http://schemas.openxmlformats.org/officeDocument/2006/relationships/hyperlink" Target="https://teams.microsoft.com/l/meetup-join/19%3ameeting_ZWIwNTU2MzktZjcxOS00YTU2LTllZjMtZmJmYjRlODBjOGRk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eams.microsoft.com/l/meetup-join/19%3ameeting_NThlMDNhMDItZGQyMi00MzJmLWI3MzYtYTZkMjJjMWVmZDYx%40thread.v2/0?context=%7b%22Tid%22%3a%22ffa7912b-b097-4131-9c0f-d0e80755b2ab%22%2c%22Oid%22%3a%22d592f91c-c368-448f-9205-66e3e3d933a5%22%7d" TargetMode="External"/><Relationship Id="rId5" Type="http://schemas.openxmlformats.org/officeDocument/2006/relationships/hyperlink" Target="https://teams.microsoft.com/l/meetup-join/19%3ameeting_MTc0YmU2YWUtYzAxMC00YTI0LTk3NWMtY2NmNGE4YjJmMzg4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NDIzNjBhMTktMWI1ZC00YjZmLWI5NTUtNWYxOWU0Mzg4Zjhl%40thread.v2/0?context=%7b%22Tid%22%3a%22ffa7912b-b097-4131-9c0f-d0e80755b2ab%22%2c%22Oid%22%3a%22d592f91c-c368-448f-9205-66e3e3d933a5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Dc1M2NiZjQtNzkzOS00OThkLWJhMGQtYWIxOWFmMjBlZjg1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eams.microsoft.com/l/meetup-join/19%3ameeting_YTU3YTA4NmItMjE1Yi00MDJhLWE2M2ItNDZhMDI4NWM4MmY2%40thread.v2/0?context=%7b%22Tid%22%3a%22ffa7912b-b097-4131-9c0f-d0e80755b2ab%22%2c%22Oid%22%3a%22d592f91c-c368-448f-9205-66e3e3d933a5%22%7d" TargetMode="External"/><Relationship Id="rId5" Type="http://schemas.openxmlformats.org/officeDocument/2006/relationships/hyperlink" Target="https://teams.microsoft.com/l/meetup-join/19%3ameeting_ODg2N2E4MTktN2NkYi00NmI0LTlkMjAtZWI3ZmMwM2Y0YWRh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NGU0OTMzMjQtZWYwOS00Zjg2LTg3MzMtYWQwZjU4MTYyZmRi%40thread.v2/0?context=%7b%22Tid%22%3a%22ffa7912b-b097-4131-9c0f-d0e80755b2ab%22%2c%22Oid%22%3a%22d592f91c-c368-448f-9205-66e3e3d933a5%22%7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TViZWMzYTgtMDc1Ni00ODU2LTk2MTEtM2VhNDQ4MmZkOGFl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teams.microsoft.com/l/meetup-join/19%3ameeting_NTI5MDFkMzEtOGVhNS00MTJiLWI3NjAtNTIxN2Q0YzQ0YTI5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Y2YyZTUwZjUtN2Q2Zi00YjllLWJkNTgtODNmZWQyZjc2MjY4%40thread.v2/0?context=%7b%22Tid%22%3a%22ffa7912b-b097-4131-9c0f-d0e80755b2ab%22%2c%22Oid%22%3a%22d592f91c-c368-448f-9205-66e3e3d933a5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/>
              <a:t>Oriel Registration for Pharmacy Foundation Training for 25/26 cohort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6998-8BA0-CF4D-B57F-DEBCAD114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1" y="3600000"/>
            <a:ext cx="5768078" cy="960849"/>
          </a:xfrm>
        </p:spPr>
        <p:txBody>
          <a:bodyPr>
            <a:normAutofit/>
          </a:bodyPr>
          <a:lstStyle/>
          <a:p>
            <a:r>
              <a:rPr lang="en-GB" sz="2400"/>
              <a:t>Support from NHSE WT&amp;E Pharmacy with Oriel Registrations January – March 2024</a:t>
            </a:r>
            <a:endParaRPr lang="en-GB" sz="2400" b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5926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/>
              <a:t>Presented by:</a:t>
            </a:r>
          </a:p>
          <a:p>
            <a:pPr>
              <a:lnSpc>
                <a:spcPct val="120000"/>
              </a:lnSpc>
            </a:pPr>
            <a:r>
              <a:rPr lang="en-GB"/>
              <a:t> </a:t>
            </a:r>
            <a:r>
              <a:rPr lang="en-GB" b="1"/>
              <a:t>NHSE  WT&amp;E Midlands Pharmacy Team</a:t>
            </a: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>
            <a:normAutofit fontScale="90000"/>
          </a:bodyPr>
          <a:lstStyle/>
          <a:p>
            <a:r>
              <a:rPr lang="en-GB"/>
              <a:t>Support from NHSE WT&amp;E Pharmacy with Oriel Registrations January – March 2024</a:t>
            </a:r>
            <a:endParaRPr lang="en-GB" spc="-4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2114321"/>
            <a:ext cx="11088000" cy="4113678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Weekly drop-in sessions for any employers or organisations to attend to ask the NHSE WT&amp;E Pharmacy team members for support with Oriel registration queries.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Webinar on IETP reform and changes to  Pharmacy Foundation Training for 25/26 cohort, the Oriel registration process and signposting to further resources for support. This webinar will be offered 4 times during January – March 2024 to all systems and employers, with a special focus on community pharmacy employers.</a:t>
            </a:r>
          </a:p>
          <a:p>
            <a:pPr marL="457200" indent="-457200">
              <a:buAutoNum type="arabicPeriod"/>
            </a:pPr>
            <a:r>
              <a:rPr lang="en-GB" sz="2400" dirty="0"/>
              <a:t>Monthly drop-in session with Rosalyne Cheeseman and Sejal Gohil from the NHSE WT&amp;E Pharmacy Senior Leadership team. These are aimed at system level leaders to drop-in to discuss IETP reform.</a:t>
            </a:r>
            <a:endParaRPr lang="en-GB" sz="2400" dirty="0">
              <a:cs typeface="Calibri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1" y="1416790"/>
            <a:ext cx="11012644" cy="57792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2400"/>
              <a:t>There will be three types of scheduled open access sessions to all systems</a:t>
            </a:r>
          </a:p>
        </p:txBody>
      </p:sp>
    </p:spTree>
    <p:extLst>
      <p:ext uri="{BB962C8B-B14F-4D97-AF65-F5344CB8AC3E}">
        <p14:creationId xmlns:p14="http://schemas.microsoft.com/office/powerpoint/2010/main" val="34183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/>
              <a:t>Session dates</a:t>
            </a:r>
            <a:endParaRPr lang="en-GB" spc="-4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1" y="1416790"/>
            <a:ext cx="11012644" cy="57792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2400"/>
              <a:t>Weekly Oriel registration queries drop-in sessions</a:t>
            </a:r>
            <a:r>
              <a:rPr lang="en-GB"/>
              <a:t>  via MS Teams</a:t>
            </a:r>
            <a:endParaRPr lang="en-GB" sz="240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B0DACC5-93C8-C708-4C8F-F08C25BA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2654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89749D-7F33-0CF3-15F4-73D62EC58CE5}"/>
              </a:ext>
            </a:extLst>
          </p:cNvPr>
          <p:cNvSpPr txBox="1"/>
          <p:nvPr/>
        </p:nvSpPr>
        <p:spPr>
          <a:xfrm>
            <a:off x="432000" y="1958171"/>
            <a:ext cx="11327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For any employers or organisations to attend to ask the NHSE WT&amp;E Pharmacy team members for support with Oriel registration queries.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64BA032-25A4-80B2-75D7-52F49E37C13C}"/>
              </a:ext>
            </a:extLst>
          </p:cNvPr>
          <p:cNvSpPr txBox="1">
            <a:spLocks/>
          </p:cNvSpPr>
          <p:nvPr/>
        </p:nvSpPr>
        <p:spPr>
          <a:xfrm>
            <a:off x="432000" y="2883921"/>
            <a:ext cx="10479220" cy="3121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18</a:t>
            </a:r>
            <a:r>
              <a:rPr lang="en-GB" sz="2400" baseline="30000" dirty="0"/>
              <a:t>th</a:t>
            </a:r>
            <a:r>
              <a:rPr lang="en-GB" sz="2400" dirty="0"/>
              <a:t> January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25</a:t>
            </a:r>
            <a:r>
              <a:rPr lang="en-GB" sz="2400" baseline="30000" dirty="0"/>
              <a:t>th</a:t>
            </a:r>
            <a:r>
              <a:rPr lang="en-GB" sz="2400" dirty="0"/>
              <a:t> January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1</a:t>
            </a:r>
            <a:r>
              <a:rPr lang="en-GB" sz="2400" baseline="30000" dirty="0"/>
              <a:t>st</a:t>
            </a:r>
            <a:r>
              <a:rPr lang="en-GB" sz="2400" dirty="0"/>
              <a:t> February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Wednesday 7</a:t>
            </a:r>
            <a:r>
              <a:rPr lang="en-GB" sz="2400" baseline="30000" dirty="0"/>
              <a:t>th</a:t>
            </a:r>
            <a:r>
              <a:rPr lang="en-GB" sz="2400" dirty="0"/>
              <a:t> February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22</a:t>
            </a:r>
            <a:r>
              <a:rPr lang="en-GB" sz="2400" baseline="30000" dirty="0"/>
              <a:t>nd</a:t>
            </a:r>
            <a:r>
              <a:rPr lang="en-GB" sz="2400" dirty="0"/>
              <a:t> February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Wednesday 28</a:t>
            </a:r>
            <a:r>
              <a:rPr lang="en-GB" sz="2400" baseline="30000" dirty="0"/>
              <a:t>th</a:t>
            </a:r>
            <a:r>
              <a:rPr lang="en-GB" sz="2400" dirty="0"/>
              <a:t> February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/>
              <a:t>Session dates</a:t>
            </a:r>
            <a:endParaRPr lang="en-GB" spc="-4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68" y="2959538"/>
            <a:ext cx="10479220" cy="31217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Tuesday 16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January 2024 - 7:30pm – 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Wednesday 31st January 2024 - 8:00pm – 9:00pm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Thursday 7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February 2024 - 7:30pm – 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Monday 26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February 2024 - 8:00pm – 9:00pm</a:t>
            </a:r>
            <a:r>
              <a:rPr lang="en-GB" sz="2400" dirty="0"/>
              <a:t>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1416790"/>
            <a:ext cx="11087999" cy="108108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dirty="0"/>
              <a:t>NHSE WT&amp;E Pharmacy Regional Webinar on IETP Reform and Pharmacy Foundation Training for 25/26 and beyond </a:t>
            </a: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127F7-10F3-A174-8EF6-E6897698B3E7}"/>
              </a:ext>
            </a:extLst>
          </p:cNvPr>
          <p:cNvSpPr txBox="1"/>
          <p:nvPr/>
        </p:nvSpPr>
        <p:spPr>
          <a:xfrm>
            <a:off x="432000" y="2174707"/>
            <a:ext cx="11327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This webinar will be offered 4 times during January – March 2024 to all systems and employers, with a special focus on community pharmacy employers.</a:t>
            </a:r>
          </a:p>
        </p:txBody>
      </p:sp>
    </p:spTree>
    <p:extLst>
      <p:ext uri="{BB962C8B-B14F-4D97-AF65-F5344CB8AC3E}">
        <p14:creationId xmlns:p14="http://schemas.microsoft.com/office/powerpoint/2010/main" val="79001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/>
              <a:t>Session dates</a:t>
            </a:r>
            <a:endParaRPr lang="en-GB" spc="-4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2714569"/>
            <a:ext cx="11087999" cy="3351151"/>
          </a:xfrm>
        </p:spPr>
        <p:txBody>
          <a:bodyPr vert="horz" lIns="0" tIns="0" rIns="0" bIns="0" rtlCol="0" anchor="t">
            <a:normAutofit/>
          </a:bodyPr>
          <a:lstStyle/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Tuesday 23</a:t>
            </a:r>
            <a:r>
              <a:rPr lang="en-GB" sz="2400" baseline="30000" dirty="0">
                <a:solidFill>
                  <a:schemeClr val="tx1"/>
                </a:solidFill>
              </a:rPr>
              <a:t>rd</a:t>
            </a:r>
            <a:r>
              <a:rPr lang="en-GB" sz="2400" dirty="0">
                <a:solidFill>
                  <a:schemeClr val="tx1"/>
                </a:solidFill>
              </a:rPr>
              <a:t> January 2024 - 2-3pm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Thursday 22</a:t>
            </a:r>
            <a:r>
              <a:rPr lang="en-GB" sz="2400" baseline="30000" dirty="0">
                <a:solidFill>
                  <a:schemeClr val="tx1"/>
                </a:solidFill>
              </a:rPr>
              <a:t>nd</a:t>
            </a:r>
            <a:r>
              <a:rPr lang="en-GB" sz="2400" dirty="0">
                <a:solidFill>
                  <a:schemeClr val="tx1"/>
                </a:solidFill>
              </a:rPr>
              <a:t> February 2024 - 7-8pm - 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Tuesday 19</a:t>
            </a:r>
            <a:r>
              <a:rPr lang="en-GB" sz="2400" baseline="30000" dirty="0"/>
              <a:t>th</a:t>
            </a:r>
            <a:r>
              <a:rPr lang="en-GB" sz="2400" dirty="0"/>
              <a:t> March 2024 - 2-3pm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GB" sz="2400" dirty="0">
              <a:cs typeface="Calibri"/>
            </a:endParaRP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endParaRPr lang="en-GB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1416790"/>
            <a:ext cx="11087999" cy="865186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dirty="0"/>
              <a:t>Monthly</a:t>
            </a:r>
            <a:r>
              <a:rPr lang="en-GB" sz="2400" dirty="0"/>
              <a:t> drop-in sessions for system leaders with NHSE WT&amp;E Pharmacy SLT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142904-234C-11A5-DA3E-D3112A1CBE8C}"/>
              </a:ext>
            </a:extLst>
          </p:cNvPr>
          <p:cNvSpPr txBox="1"/>
          <p:nvPr/>
        </p:nvSpPr>
        <p:spPr>
          <a:xfrm>
            <a:off x="431999" y="1849383"/>
            <a:ext cx="11328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/>
              <a:t>These are aimed at system level leaders to drop-in to discuss IETP reform.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78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D8502A42C4A4F9F46CD7393A541B9" ma:contentTypeVersion="19" ma:contentTypeDescription="Create a new document." ma:contentTypeScope="" ma:versionID="4029d866047a425499afa92030971e4f">
  <xsd:schema xmlns:xsd="http://www.w3.org/2001/XMLSchema" xmlns:xs="http://www.w3.org/2001/XMLSchema" xmlns:p="http://schemas.microsoft.com/office/2006/metadata/properties" xmlns:ns1="http://schemas.microsoft.com/sharepoint/v3" xmlns:ns2="471cbf57-b5af-4880-9d71-562f6ac82172" xmlns:ns3="749f1e42-91fa-4ed5-868e-c5a064cd1fdb" targetNamespace="http://schemas.microsoft.com/office/2006/metadata/properties" ma:root="true" ma:fieldsID="7fd69922677b49274c1bdfe512c9c33b" ns1:_="" ns2:_="" ns3:_="">
    <xsd:import namespace="http://schemas.microsoft.com/sharepoint/v3"/>
    <xsd:import namespace="471cbf57-b5af-4880-9d71-562f6ac82172"/>
    <xsd:import namespace="749f1e42-91fa-4ed5-868e-c5a064cd1f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cbf57-b5af-4880-9d71-562f6ac821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f1e42-91fa-4ed5-868e-c5a064cd1f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ebdd18-e277-4312-9d28-4447f91b0c64}" ma:internalName="TaxCatchAll" ma:showField="CatchAllData" ma:web="749f1e42-91fa-4ed5-868e-c5a064cd1f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1cbf57-b5af-4880-9d71-562f6ac82172">
      <Terms xmlns="http://schemas.microsoft.com/office/infopath/2007/PartnerControls"/>
    </lcf76f155ced4ddcb4097134ff3c332f>
    <_ip_UnifiedCompliancePolicyUIAction xmlns="http://schemas.microsoft.com/sharepoint/v3" xsi:nil="true"/>
    <TaxCatchAll xmlns="749f1e42-91fa-4ed5-868e-c5a064cd1fdb" xsi:nil="true"/>
    <_ip_UnifiedCompliancePolicyProperties xmlns="http://schemas.microsoft.com/sharepoint/v3" xsi:nil="true"/>
    <SharedWithUsers xmlns="749f1e42-91fa-4ed5-868e-c5a064cd1fdb">
      <UserInfo>
        <DisplayName>Catherine Barnes</DisplayName>
        <AccountId>1209</AccountId>
        <AccountType/>
      </UserInfo>
      <UserInfo>
        <DisplayName>Rosalyne Cheeseman</DisplayName>
        <AccountId>13</AccountId>
        <AccountType/>
      </UserInfo>
      <UserInfo>
        <DisplayName>Sejal Gohil</DisplayName>
        <AccountId>161</AccountId>
        <AccountType/>
      </UserInfo>
      <UserInfo>
        <DisplayName>Rose Atkins</DisplayName>
        <AccountId>903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31E047E-55F4-4571-A6B2-7F74842C90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D4EC87-B056-4015-B111-D0F044D7CA5A}">
  <ds:schemaRefs>
    <ds:schemaRef ds:uri="471cbf57-b5af-4880-9d71-562f6ac82172"/>
    <ds:schemaRef ds:uri="749f1e42-91fa-4ed5-868e-c5a064cd1f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3B40E2E-059D-44B2-B224-F0E3C20CD8A8}">
  <ds:schemaRefs>
    <ds:schemaRef ds:uri="http://www.w3.org/XML/1998/namespace"/>
    <ds:schemaRef ds:uri="http://schemas.microsoft.com/office/2006/metadata/properties"/>
    <ds:schemaRef ds:uri="749f1e42-91fa-4ed5-868e-c5a064cd1fdb"/>
    <ds:schemaRef ds:uri="http://schemas.microsoft.com/office/2006/documentManagement/types"/>
    <ds:schemaRef ds:uri="http://purl.org/dc/dcmitype/"/>
    <ds:schemaRef ds:uri="http://purl.org/dc/terms/"/>
    <ds:schemaRef ds:uri="471cbf57-b5af-4880-9d71-562f6ac82172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495</Words>
  <Application>Microsoft Office PowerPoint</Application>
  <PresentationFormat>Widescreen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Semibold</vt:lpstr>
      <vt:lpstr>Office Theme</vt:lpstr>
      <vt:lpstr>Oriel Registration for Pharmacy Foundation Training for 25/26 cohort</vt:lpstr>
      <vt:lpstr>Support from NHSE WT&amp;E Pharmacy with Oriel Registrations January – March 2024</vt:lpstr>
      <vt:lpstr>Session dates</vt:lpstr>
      <vt:lpstr>Session dates</vt:lpstr>
      <vt:lpstr>Session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Oriel Registration for Pharmacy Foundation Training for 25/26 cohort</dc:title>
  <dc:creator>Sejal Gohil</dc:creator>
  <cp:lastModifiedBy>Tania Cork</cp:lastModifiedBy>
  <cp:revision>9</cp:revision>
  <dcterms:created xsi:type="dcterms:W3CDTF">2023-12-18T09:26:21Z</dcterms:created>
  <dcterms:modified xsi:type="dcterms:W3CDTF">2023-12-27T10:52:48Z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0x0101001A9D8502A42C4A4F9F46CD7393A541B9</vt:lpwstr>
  </property>
  <property fmtid="{D5CDD505-2E9C-101B-9397-08002B2CF9AE}" pid="3" name="MediaServiceImageTags">
    <vt:lpwstr/>
  </property>
</Properties>
</file>